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788" r:id="rId2"/>
  </p:sldMasterIdLst>
  <p:notesMasterIdLst>
    <p:notesMasterId r:id="rId17"/>
  </p:notesMasterIdLst>
  <p:handoutMasterIdLst>
    <p:handoutMasterId r:id="rId18"/>
  </p:handoutMasterIdLst>
  <p:sldIdLst>
    <p:sldId id="258" r:id="rId3"/>
    <p:sldId id="1173" r:id="rId4"/>
    <p:sldId id="1166" r:id="rId5"/>
    <p:sldId id="265" r:id="rId6"/>
    <p:sldId id="1167" r:id="rId7"/>
    <p:sldId id="260" r:id="rId8"/>
    <p:sldId id="261" r:id="rId9"/>
    <p:sldId id="262" r:id="rId10"/>
    <p:sldId id="263" r:id="rId11"/>
    <p:sldId id="264" r:id="rId12"/>
    <p:sldId id="1128" r:id="rId13"/>
    <p:sldId id="1146" r:id="rId14"/>
    <p:sldId id="1169" r:id="rId15"/>
    <p:sldId id="1174" r:id="rId16"/>
  </p:sldIdLst>
  <p:sldSz cx="12192000" cy="6858000"/>
  <p:notesSz cx="6858000" cy="9144000"/>
  <p:embeddedFontLst>
    <p:embeddedFont>
      <p:font typeface="Bebas Neue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Raleway Medium" panose="020B060402020202020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pan - Project Proposal&#10;" id="{4833BC50-15A5-544A-AE78-23F12A71872A}">
          <p14:sldIdLst>
            <p14:sldId id="258"/>
            <p14:sldId id="1173"/>
            <p14:sldId id="1166"/>
            <p14:sldId id="265"/>
            <p14:sldId id="1167"/>
            <p14:sldId id="260"/>
            <p14:sldId id="261"/>
            <p14:sldId id="262"/>
            <p14:sldId id="263"/>
            <p14:sldId id="264"/>
            <p14:sldId id="1128"/>
            <p14:sldId id="1146"/>
            <p14:sldId id="1169"/>
            <p14:sldId id="11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za magdy" initials="pm" lastIdx="1" clrIdx="0">
    <p:extLst>
      <p:ext uri="{19B8F6BF-5375-455C-9EA6-DF929625EA0E}">
        <p15:presenceInfo xmlns:p15="http://schemas.microsoft.com/office/powerpoint/2012/main" userId="ac1ce3788096011b" providerId="Windows Live"/>
      </p:ext>
    </p:extLst>
  </p:cmAuthor>
  <p:cmAuthor id="2" name="momen elshamy" initials="me" lastIdx="5" clrIdx="1">
    <p:extLst>
      <p:ext uri="{19B8F6BF-5375-455C-9EA6-DF929625EA0E}">
        <p15:presenceInfo xmlns:p15="http://schemas.microsoft.com/office/powerpoint/2012/main" userId="ad31ee44aa240e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FD1"/>
    <a:srgbClr val="00719B"/>
    <a:srgbClr val="302E2E"/>
    <a:srgbClr val="2FA736"/>
    <a:srgbClr val="3B4550"/>
    <a:srgbClr val="7F8FA1"/>
    <a:srgbClr val="1D1D1D"/>
    <a:srgbClr val="333334"/>
    <a:srgbClr val="29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/>
    <p:restoredTop sz="90692" autoAdjust="0"/>
  </p:normalViewPr>
  <p:slideViewPr>
    <p:cSldViewPr snapToGrid="0" snapToObjects="1">
      <p:cViewPr varScale="1">
        <p:scale>
          <a:sx n="60" d="100"/>
          <a:sy n="60" d="100"/>
        </p:scale>
        <p:origin x="904" y="80"/>
      </p:cViewPr>
      <p:guideLst/>
    </p:cSldViewPr>
  </p:slideViewPr>
  <p:outlineViewPr>
    <p:cViewPr>
      <p:scale>
        <a:sx n="33" d="100"/>
        <a:sy n="33" d="100"/>
      </p:scale>
      <p:origin x="0" y="-12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5C39C-5338-4C56-9FAF-AB44AFAAA9B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53EB946-5322-4F94-8A16-925C7AA9BF48}">
      <dgm:prSet phldrT="[Text]" custT="1"/>
      <dgm:spPr/>
      <dgm:t>
        <a:bodyPr/>
        <a:lstStyle/>
        <a:p>
          <a:r>
            <a:rPr lang="es-ES" sz="3200" b="1" dirty="0">
              <a:solidFill>
                <a:srgbClr val="002060"/>
              </a:solidFill>
            </a:rPr>
            <a:t>1998</a:t>
          </a:r>
        </a:p>
        <a:p>
          <a:r>
            <a:rPr lang="es-ES" sz="1800" b="0" dirty="0">
              <a:solidFill>
                <a:schemeClr val="accent6">
                  <a:lumMod val="50000"/>
                </a:schemeClr>
              </a:solidFill>
            </a:rPr>
            <a:t>El Sector Eléctrico de  República Dominicana fue reformado desde un sistema monopólico a mercado de competencia</a:t>
          </a:r>
          <a:endParaRPr lang="es-DO" sz="4000" dirty="0"/>
        </a:p>
      </dgm:t>
    </dgm:pt>
    <dgm:pt modelId="{24927921-70FC-4BE2-9951-75774390C1EE}" type="parTrans" cxnId="{827C2BA1-D92E-4CBB-B92F-6031C9AD6A23}">
      <dgm:prSet/>
      <dgm:spPr/>
      <dgm:t>
        <a:bodyPr/>
        <a:lstStyle/>
        <a:p>
          <a:endParaRPr lang="es-DO"/>
        </a:p>
      </dgm:t>
    </dgm:pt>
    <dgm:pt modelId="{2C139302-EF56-4C26-B07F-22B7561BFE95}" type="sibTrans" cxnId="{827C2BA1-D92E-4CBB-B92F-6031C9AD6A23}">
      <dgm:prSet/>
      <dgm:spPr/>
      <dgm:t>
        <a:bodyPr/>
        <a:lstStyle/>
        <a:p>
          <a:endParaRPr lang="es-DO"/>
        </a:p>
      </dgm:t>
    </dgm:pt>
    <dgm:pt modelId="{6A90DBB9-2B4F-4358-8693-273DF14FE850}">
      <dgm:prSet phldrT="[Text]" custT="1"/>
      <dgm:spPr/>
      <dgm:t>
        <a:bodyPr/>
        <a:lstStyle/>
        <a:p>
          <a:r>
            <a:rPr lang="es-ES" sz="2700" b="1" dirty="0">
              <a:solidFill>
                <a:srgbClr val="002060"/>
              </a:solidFill>
            </a:rPr>
            <a:t>2001</a:t>
          </a:r>
        </a:p>
        <a:p>
          <a:r>
            <a:rPr lang="es-ES" sz="1800" dirty="0">
              <a:solidFill>
                <a:schemeClr val="accent6">
                  <a:lumMod val="50000"/>
                </a:schemeClr>
              </a:solidFill>
              <a:latin typeface="+mn-lt"/>
              <a:ea typeface="Avenir"/>
              <a:cs typeface="Avenir"/>
              <a:sym typeface="Avenir"/>
            </a:rPr>
            <a:t>Se crea la Ley  General de Electricidad No. 125-01 </a:t>
          </a:r>
          <a:endParaRPr lang="es-DO" sz="1800" dirty="0">
            <a:solidFill>
              <a:schemeClr val="accent6">
                <a:lumMod val="50000"/>
              </a:schemeClr>
            </a:solidFill>
          </a:endParaRPr>
        </a:p>
      </dgm:t>
    </dgm:pt>
    <dgm:pt modelId="{1B33E142-A944-4920-990E-2EB3DC5622F4}" type="parTrans" cxnId="{B8404DEE-4EFE-46F8-A3F7-BFF9D7B37919}">
      <dgm:prSet/>
      <dgm:spPr/>
      <dgm:t>
        <a:bodyPr/>
        <a:lstStyle/>
        <a:p>
          <a:endParaRPr lang="es-DO"/>
        </a:p>
      </dgm:t>
    </dgm:pt>
    <dgm:pt modelId="{759075A0-C5D0-4939-B5D2-BBD5CBDEC6D7}" type="sibTrans" cxnId="{B8404DEE-4EFE-46F8-A3F7-BFF9D7B37919}">
      <dgm:prSet/>
      <dgm:spPr/>
      <dgm:t>
        <a:bodyPr/>
        <a:lstStyle/>
        <a:p>
          <a:endParaRPr lang="es-DO"/>
        </a:p>
      </dgm:t>
    </dgm:pt>
    <dgm:pt modelId="{37167CCB-55AE-45E6-8E17-04A52DB349A0}" type="pres">
      <dgm:prSet presAssocID="{6075C39C-5338-4C56-9FAF-AB44AFAAA9B4}" presName="Name0" presStyleCnt="0">
        <dgm:presLayoutVars>
          <dgm:dir/>
          <dgm:resizeHandles val="exact"/>
        </dgm:presLayoutVars>
      </dgm:prSet>
      <dgm:spPr/>
    </dgm:pt>
    <dgm:pt modelId="{0F82BA44-F6B4-4E7C-9EA3-F766349A0F92}" type="pres">
      <dgm:prSet presAssocID="{6075C39C-5338-4C56-9FAF-AB44AFAAA9B4}" presName="arrow" presStyleLbl="bgShp" presStyleIdx="0" presStyleCnt="1"/>
      <dgm:spPr/>
    </dgm:pt>
    <dgm:pt modelId="{3A14DB35-A569-4F16-81CD-B132578FA767}" type="pres">
      <dgm:prSet presAssocID="{6075C39C-5338-4C56-9FAF-AB44AFAAA9B4}" presName="points" presStyleCnt="0"/>
      <dgm:spPr/>
    </dgm:pt>
    <dgm:pt modelId="{DCEA3E01-2BAA-474A-A20D-5F1C98FCC315}" type="pres">
      <dgm:prSet presAssocID="{353EB946-5322-4F94-8A16-925C7AA9BF48}" presName="compositeA" presStyleCnt="0"/>
      <dgm:spPr/>
    </dgm:pt>
    <dgm:pt modelId="{C07210E3-DEDB-44EB-B169-F7B0A04C777B}" type="pres">
      <dgm:prSet presAssocID="{353EB946-5322-4F94-8A16-925C7AA9BF48}" presName="textA" presStyleLbl="revTx" presStyleIdx="0" presStyleCnt="2" custScaleY="49714" custLinFactNeighborX="-151" custLinFactNeighborY="39567">
        <dgm:presLayoutVars>
          <dgm:bulletEnabled val="1"/>
        </dgm:presLayoutVars>
      </dgm:prSet>
      <dgm:spPr/>
    </dgm:pt>
    <dgm:pt modelId="{BC9170A2-7CAE-4BEF-9DBC-5ADA0D0337A1}" type="pres">
      <dgm:prSet presAssocID="{353EB946-5322-4F94-8A16-925C7AA9BF48}" presName="circleA" presStyleLbl="node1" presStyleIdx="0" presStyleCnt="2" custLinFactNeighborX="0" custLinFactNeighborY="36812"/>
      <dgm:spPr/>
    </dgm:pt>
    <dgm:pt modelId="{EA934B9A-3572-4077-BDE7-472B84D0B2DD}" type="pres">
      <dgm:prSet presAssocID="{353EB946-5322-4F94-8A16-925C7AA9BF48}" presName="spaceA" presStyleCnt="0"/>
      <dgm:spPr/>
    </dgm:pt>
    <dgm:pt modelId="{2EED31AF-85A1-4973-9267-34DA365A65C9}" type="pres">
      <dgm:prSet presAssocID="{2C139302-EF56-4C26-B07F-22B7561BFE95}" presName="space" presStyleCnt="0"/>
      <dgm:spPr/>
    </dgm:pt>
    <dgm:pt modelId="{63FA6FF5-E645-4E5B-ABD5-A938D4317D79}" type="pres">
      <dgm:prSet presAssocID="{6A90DBB9-2B4F-4358-8693-273DF14FE850}" presName="compositeB" presStyleCnt="0"/>
      <dgm:spPr/>
    </dgm:pt>
    <dgm:pt modelId="{2C86C3FA-7CC8-4FE3-A59F-93F366342B23}" type="pres">
      <dgm:prSet presAssocID="{6A90DBB9-2B4F-4358-8693-273DF14FE850}" presName="textB" presStyleLbl="revTx" presStyleIdx="1" presStyleCnt="2">
        <dgm:presLayoutVars>
          <dgm:bulletEnabled val="1"/>
        </dgm:presLayoutVars>
      </dgm:prSet>
      <dgm:spPr/>
    </dgm:pt>
    <dgm:pt modelId="{AC432539-0EAA-494B-83A8-32D241771FCF}" type="pres">
      <dgm:prSet presAssocID="{6A90DBB9-2B4F-4358-8693-273DF14FE850}" presName="circleB" presStyleLbl="node1" presStyleIdx="1" presStyleCnt="2"/>
      <dgm:spPr/>
    </dgm:pt>
    <dgm:pt modelId="{35C3A346-B78D-4242-B28A-71D26DA1050A}" type="pres">
      <dgm:prSet presAssocID="{6A90DBB9-2B4F-4358-8693-273DF14FE850}" presName="spaceB" presStyleCnt="0"/>
      <dgm:spPr/>
    </dgm:pt>
  </dgm:ptLst>
  <dgm:cxnLst>
    <dgm:cxn modelId="{7A139132-C27C-4D4F-B64F-577C64DFDEF1}" type="presOf" srcId="{353EB946-5322-4F94-8A16-925C7AA9BF48}" destId="{C07210E3-DEDB-44EB-B169-F7B0A04C777B}" srcOrd="0" destOrd="0" presId="urn:microsoft.com/office/officeart/2005/8/layout/hProcess11"/>
    <dgm:cxn modelId="{6CFC376D-7D0A-4FF3-8377-F041423A450B}" type="presOf" srcId="{6A90DBB9-2B4F-4358-8693-273DF14FE850}" destId="{2C86C3FA-7CC8-4FE3-A59F-93F366342B23}" srcOrd="0" destOrd="0" presId="urn:microsoft.com/office/officeart/2005/8/layout/hProcess11"/>
    <dgm:cxn modelId="{827C2BA1-D92E-4CBB-B92F-6031C9AD6A23}" srcId="{6075C39C-5338-4C56-9FAF-AB44AFAAA9B4}" destId="{353EB946-5322-4F94-8A16-925C7AA9BF48}" srcOrd="0" destOrd="0" parTransId="{24927921-70FC-4BE2-9951-75774390C1EE}" sibTransId="{2C139302-EF56-4C26-B07F-22B7561BFE95}"/>
    <dgm:cxn modelId="{B8404DEE-4EFE-46F8-A3F7-BFF9D7B37919}" srcId="{6075C39C-5338-4C56-9FAF-AB44AFAAA9B4}" destId="{6A90DBB9-2B4F-4358-8693-273DF14FE850}" srcOrd="1" destOrd="0" parTransId="{1B33E142-A944-4920-990E-2EB3DC5622F4}" sibTransId="{759075A0-C5D0-4939-B5D2-BBD5CBDEC6D7}"/>
    <dgm:cxn modelId="{B5CDFFF3-7657-4F7D-9AFE-E83615D27A28}" type="presOf" srcId="{6075C39C-5338-4C56-9FAF-AB44AFAAA9B4}" destId="{37167CCB-55AE-45E6-8E17-04A52DB349A0}" srcOrd="0" destOrd="0" presId="urn:microsoft.com/office/officeart/2005/8/layout/hProcess11"/>
    <dgm:cxn modelId="{EED4940E-B190-483E-91C3-0986115B0A94}" type="presParOf" srcId="{37167CCB-55AE-45E6-8E17-04A52DB349A0}" destId="{0F82BA44-F6B4-4E7C-9EA3-F766349A0F92}" srcOrd="0" destOrd="0" presId="urn:microsoft.com/office/officeart/2005/8/layout/hProcess11"/>
    <dgm:cxn modelId="{B3D63A87-6CB0-450E-BF19-CEA543E23F2F}" type="presParOf" srcId="{37167CCB-55AE-45E6-8E17-04A52DB349A0}" destId="{3A14DB35-A569-4F16-81CD-B132578FA767}" srcOrd="1" destOrd="0" presId="urn:microsoft.com/office/officeart/2005/8/layout/hProcess11"/>
    <dgm:cxn modelId="{B9B63845-868E-4212-87C4-4E7CDBA3AE78}" type="presParOf" srcId="{3A14DB35-A569-4F16-81CD-B132578FA767}" destId="{DCEA3E01-2BAA-474A-A20D-5F1C98FCC315}" srcOrd="0" destOrd="0" presId="urn:microsoft.com/office/officeart/2005/8/layout/hProcess11"/>
    <dgm:cxn modelId="{E8DD0086-014F-42FA-A215-CE0854AF684A}" type="presParOf" srcId="{DCEA3E01-2BAA-474A-A20D-5F1C98FCC315}" destId="{C07210E3-DEDB-44EB-B169-F7B0A04C777B}" srcOrd="0" destOrd="0" presId="urn:microsoft.com/office/officeart/2005/8/layout/hProcess11"/>
    <dgm:cxn modelId="{E1BBD2B6-1E2B-410D-9720-76C30C5FDF8D}" type="presParOf" srcId="{DCEA3E01-2BAA-474A-A20D-5F1C98FCC315}" destId="{BC9170A2-7CAE-4BEF-9DBC-5ADA0D0337A1}" srcOrd="1" destOrd="0" presId="urn:microsoft.com/office/officeart/2005/8/layout/hProcess11"/>
    <dgm:cxn modelId="{F44655E6-E986-473B-A3BA-AE9C4E968FD6}" type="presParOf" srcId="{DCEA3E01-2BAA-474A-A20D-5F1C98FCC315}" destId="{EA934B9A-3572-4077-BDE7-472B84D0B2DD}" srcOrd="2" destOrd="0" presId="urn:microsoft.com/office/officeart/2005/8/layout/hProcess11"/>
    <dgm:cxn modelId="{A6F8814E-49AF-4BE8-84B4-A2DF02F20D69}" type="presParOf" srcId="{3A14DB35-A569-4F16-81CD-B132578FA767}" destId="{2EED31AF-85A1-4973-9267-34DA365A65C9}" srcOrd="1" destOrd="0" presId="urn:microsoft.com/office/officeart/2005/8/layout/hProcess11"/>
    <dgm:cxn modelId="{A2B7999F-8218-4FEF-BC69-941A9D43BEB9}" type="presParOf" srcId="{3A14DB35-A569-4F16-81CD-B132578FA767}" destId="{63FA6FF5-E645-4E5B-ABD5-A938D4317D79}" srcOrd="2" destOrd="0" presId="urn:microsoft.com/office/officeart/2005/8/layout/hProcess11"/>
    <dgm:cxn modelId="{DF2703F9-4935-4623-8D0E-ADE9D40BC99A}" type="presParOf" srcId="{63FA6FF5-E645-4E5B-ABD5-A938D4317D79}" destId="{2C86C3FA-7CC8-4FE3-A59F-93F366342B23}" srcOrd="0" destOrd="0" presId="urn:microsoft.com/office/officeart/2005/8/layout/hProcess11"/>
    <dgm:cxn modelId="{9E6CE203-F9F6-42E9-8E6C-D5671D35EF39}" type="presParOf" srcId="{63FA6FF5-E645-4E5B-ABD5-A938D4317D79}" destId="{AC432539-0EAA-494B-83A8-32D241771FCF}" srcOrd="1" destOrd="0" presId="urn:microsoft.com/office/officeart/2005/8/layout/hProcess11"/>
    <dgm:cxn modelId="{AC0E1218-01A5-465F-B543-67F6B0B54346}" type="presParOf" srcId="{63FA6FF5-E645-4E5B-ABD5-A938D4317D79}" destId="{35C3A346-B78D-4242-B28A-71D26DA1050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2BA44-F6B4-4E7C-9EA3-F766349A0F92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10E3-DEDB-44EB-B169-F7B0A04C777B}">
      <dsp:nvSpPr>
        <dsp:cNvPr id="0" name=""/>
        <dsp:cNvSpPr/>
      </dsp:nvSpPr>
      <dsp:spPr>
        <a:xfrm>
          <a:off x="0" y="1130084"/>
          <a:ext cx="3568303" cy="1077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002060"/>
              </a:solidFill>
            </a:rPr>
            <a:t>1998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chemeClr val="accent6">
                  <a:lumMod val="50000"/>
                </a:schemeClr>
              </a:solidFill>
            </a:rPr>
            <a:t>El Sector Eléctrico de  República Dominicana fue reformado desde un sistema monopólico a mercado de competencia</a:t>
          </a:r>
          <a:endParaRPr lang="es-DO" sz="4000" kern="1200" dirty="0"/>
        </a:p>
      </dsp:txBody>
      <dsp:txXfrm>
        <a:off x="0" y="1130084"/>
        <a:ext cx="3568303" cy="1077534"/>
      </dsp:txXfrm>
    </dsp:sp>
    <dsp:sp modelId="{BC9170A2-7CAE-4BEF-9DBC-5ADA0D0337A1}">
      <dsp:nvSpPr>
        <dsp:cNvPr id="0" name=""/>
        <dsp:cNvSpPr/>
      </dsp:nvSpPr>
      <dsp:spPr>
        <a:xfrm>
          <a:off x="1513307" y="2365389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6C3FA-7CC8-4FE3-A59F-93F366342B23}">
      <dsp:nvSpPr>
        <dsp:cNvPr id="0" name=""/>
        <dsp:cNvSpPr/>
      </dsp:nvSpPr>
      <dsp:spPr>
        <a:xfrm>
          <a:off x="3746807" y="3251200"/>
          <a:ext cx="356830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rgbClr val="002060"/>
              </a:solidFill>
            </a:rPr>
            <a:t>2001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accent6">
                  <a:lumMod val="50000"/>
                </a:schemeClr>
              </a:solidFill>
              <a:latin typeface="+mn-lt"/>
              <a:ea typeface="Avenir"/>
              <a:cs typeface="Avenir"/>
              <a:sym typeface="Avenir"/>
            </a:rPr>
            <a:t>Se crea la Ley  General de Electricidad No. 125-01 </a:t>
          </a:r>
          <a:endParaRPr lang="es-DO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46807" y="3251200"/>
        <a:ext cx="3568303" cy="2167466"/>
      </dsp:txXfrm>
    </dsp:sp>
    <dsp:sp modelId="{AC432539-0EAA-494B-83A8-32D241771FCF}">
      <dsp:nvSpPr>
        <dsp:cNvPr id="0" name=""/>
        <dsp:cNvSpPr/>
      </dsp:nvSpPr>
      <dsp:spPr>
        <a:xfrm>
          <a:off x="526002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2216C2-0E11-48E7-A35E-710F071F31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96654-6935-436A-A3B0-17210A94A9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607D-597A-48C9-9A87-504D416DAD22}" type="datetimeFigureOut">
              <a:rPr lang="es-DO" smtClean="0"/>
              <a:t>15/11/2022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84E9A-C74B-40D3-99FB-21E69D52B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7546-3D82-4BC7-AB6D-4103603A9D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3797F-4ACA-411F-86BE-2F68CFFF542F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6591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95ED-00FE-AF46-85DE-8E5B7C8DA4E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16A9-594D-E044-BF05-932AC9E199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36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67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61850429-80D9-584E-BA8C-8FE3BD5FC478}"/>
              </a:ext>
            </a:extLst>
          </p:cNvPr>
          <p:cNvSpPr/>
          <p:nvPr userDrawn="1"/>
        </p:nvSpPr>
        <p:spPr>
          <a:xfrm flipH="1">
            <a:off x="150471" y="0"/>
            <a:ext cx="5409677" cy="6858000"/>
          </a:xfrm>
          <a:custGeom>
            <a:avLst/>
            <a:gdLst>
              <a:gd name="connsiteX0" fmla="*/ 223292 w 5409677"/>
              <a:gd name="connsiteY0" fmla="*/ 0 h 6858000"/>
              <a:gd name="connsiteX1" fmla="*/ 5409677 w 5409677"/>
              <a:gd name="connsiteY1" fmla="*/ 0 h 6858000"/>
              <a:gd name="connsiteX2" fmla="*/ 5409677 w 5409677"/>
              <a:gd name="connsiteY2" fmla="*/ 6858000 h 6858000"/>
              <a:gd name="connsiteX3" fmla="*/ 3905378 w 5409677"/>
              <a:gd name="connsiteY3" fmla="*/ 6858000 h 6858000"/>
              <a:gd name="connsiteX4" fmla="*/ 3650259 w 5409677"/>
              <a:gd name="connsiteY4" fmla="*/ 6773927 h 6858000"/>
              <a:gd name="connsiteX5" fmla="*/ 750840 w 5409677"/>
              <a:gd name="connsiteY5" fmla="*/ 4328541 h 6858000"/>
              <a:gd name="connsiteX6" fmla="*/ 209846 w 5409677"/>
              <a:gd name="connsiteY6" fmla="*/ 42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677" h="6858000">
                <a:moveTo>
                  <a:pt x="223292" y="0"/>
                </a:moveTo>
                <a:lnTo>
                  <a:pt x="5409677" y="0"/>
                </a:lnTo>
                <a:lnTo>
                  <a:pt x="5409677" y="6858000"/>
                </a:lnTo>
                <a:lnTo>
                  <a:pt x="3905378" y="6858000"/>
                </a:lnTo>
                <a:lnTo>
                  <a:pt x="3650259" y="6773927"/>
                </a:lnTo>
                <a:cubicBezTo>
                  <a:pt x="2476026" y="6345907"/>
                  <a:pt x="1432371" y="5508987"/>
                  <a:pt x="750840" y="4328541"/>
                </a:cubicBezTo>
                <a:cubicBezTo>
                  <a:pt x="-33953" y="2969240"/>
                  <a:pt x="-184176" y="1421851"/>
                  <a:pt x="209846" y="424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EG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8B3200-9E9A-4D40-864A-340F9426D7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676" cy="6858000"/>
          </a:xfrm>
          <a:custGeom>
            <a:avLst/>
            <a:gdLst>
              <a:gd name="connsiteX0" fmla="*/ 0 w 5409676"/>
              <a:gd name="connsiteY0" fmla="*/ 0 h 6858000"/>
              <a:gd name="connsiteX1" fmla="*/ 5186385 w 5409676"/>
              <a:gd name="connsiteY1" fmla="*/ 0 h 6858000"/>
              <a:gd name="connsiteX2" fmla="*/ 5199831 w 5409676"/>
              <a:gd name="connsiteY2" fmla="*/ 42470 h 6858000"/>
              <a:gd name="connsiteX3" fmla="*/ 4658837 w 5409676"/>
              <a:gd name="connsiteY3" fmla="*/ 4328541 h 6858000"/>
              <a:gd name="connsiteX4" fmla="*/ 1759418 w 5409676"/>
              <a:gd name="connsiteY4" fmla="*/ 6773927 h 6858000"/>
              <a:gd name="connsiteX5" fmla="*/ 1504299 w 5409676"/>
              <a:gd name="connsiteY5" fmla="*/ 6858000 h 6858000"/>
              <a:gd name="connsiteX6" fmla="*/ 0 w 540967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676" h="6858000">
                <a:moveTo>
                  <a:pt x="0" y="0"/>
                </a:moveTo>
                <a:lnTo>
                  <a:pt x="5186385" y="0"/>
                </a:lnTo>
                <a:lnTo>
                  <a:pt x="5199831" y="42470"/>
                </a:lnTo>
                <a:cubicBezTo>
                  <a:pt x="5593853" y="1421851"/>
                  <a:pt x="5443630" y="2969240"/>
                  <a:pt x="4658837" y="4328541"/>
                </a:cubicBezTo>
                <a:cubicBezTo>
                  <a:pt x="3977306" y="5508987"/>
                  <a:pt x="2933651" y="6345907"/>
                  <a:pt x="1759418" y="6773927"/>
                </a:cubicBezTo>
                <a:lnTo>
                  <a:pt x="150429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38E7D8-052F-9645-9DD5-7AA32ED989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77C3E59-BB79-AD4A-B5DF-AB54793E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03FC760-EA70-2E40-9BA3-5891F798E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3A8BE55-721F-0240-9245-CA193B5E1A43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AC08E79-D879-564F-B241-340FBBA633E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11086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6592247-8AD2-7F43-A6E8-52F3235ED009}"/>
              </a:ext>
            </a:extLst>
          </p:cNvPr>
          <p:cNvSpPr/>
          <p:nvPr userDrawn="1"/>
        </p:nvSpPr>
        <p:spPr>
          <a:xfrm flipV="1">
            <a:off x="6859731" y="1525731"/>
            <a:ext cx="5332269" cy="5332269"/>
          </a:xfrm>
          <a:custGeom>
            <a:avLst/>
            <a:gdLst>
              <a:gd name="connsiteX0" fmla="*/ 5332269 w 5332269"/>
              <a:gd name="connsiteY0" fmla="*/ 5332269 h 5332269"/>
              <a:gd name="connsiteX1" fmla="*/ 5332269 w 5332269"/>
              <a:gd name="connsiteY1" fmla="*/ 3541730 h 5332269"/>
              <a:gd name="connsiteX2" fmla="*/ 5332268 w 5332269"/>
              <a:gd name="connsiteY2" fmla="*/ 3541730 h 5332269"/>
              <a:gd name="connsiteX3" fmla="*/ 1790539 w 5332269"/>
              <a:gd name="connsiteY3" fmla="*/ 1 h 5332269"/>
              <a:gd name="connsiteX4" fmla="*/ 1790539 w 5332269"/>
              <a:gd name="connsiteY4" fmla="*/ 0 h 5332269"/>
              <a:gd name="connsiteX5" fmla="*/ 0 w 5332269"/>
              <a:gd name="connsiteY5" fmla="*/ 0 h 5332269"/>
              <a:gd name="connsiteX6" fmla="*/ 5332269 w 5332269"/>
              <a:gd name="connsiteY6" fmla="*/ 5332269 h 53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2269" h="5332269">
                <a:moveTo>
                  <a:pt x="5332269" y="5332269"/>
                </a:moveTo>
                <a:lnTo>
                  <a:pt x="5332269" y="3541730"/>
                </a:lnTo>
                <a:lnTo>
                  <a:pt x="5332268" y="3541730"/>
                </a:lnTo>
                <a:cubicBezTo>
                  <a:pt x="3376225" y="3541730"/>
                  <a:pt x="1790539" y="1956044"/>
                  <a:pt x="1790539" y="1"/>
                </a:cubicBezTo>
                <a:lnTo>
                  <a:pt x="1790539" y="0"/>
                </a:lnTo>
                <a:lnTo>
                  <a:pt x="0" y="0"/>
                </a:lnTo>
                <a:cubicBezTo>
                  <a:pt x="0" y="2944931"/>
                  <a:pt x="2387338" y="5332269"/>
                  <a:pt x="5332269" y="5332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01A6AF-FA0F-5D4E-AAE1-7A17A6075302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154884" y="820882"/>
            <a:ext cx="6324599" cy="6324599"/>
          </a:xfrm>
          <a:custGeom>
            <a:avLst/>
            <a:gdLst>
              <a:gd name="connsiteX0" fmla="*/ 5277 w 5749635"/>
              <a:gd name="connsiteY0" fmla="*/ 0 h 5749635"/>
              <a:gd name="connsiteX1" fmla="*/ 5749635 w 5749635"/>
              <a:gd name="connsiteY1" fmla="*/ 0 h 5749635"/>
              <a:gd name="connsiteX2" fmla="*/ 5749635 w 5749635"/>
              <a:gd name="connsiteY2" fmla="*/ 5744359 h 5749635"/>
              <a:gd name="connsiteX3" fmla="*/ 5540952 w 5749635"/>
              <a:gd name="connsiteY3" fmla="*/ 5749635 h 5749635"/>
              <a:gd name="connsiteX4" fmla="*/ 0 w 5749635"/>
              <a:gd name="connsiteY4" fmla="*/ 208683 h 574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635" h="5749635">
                <a:moveTo>
                  <a:pt x="5277" y="0"/>
                </a:moveTo>
                <a:lnTo>
                  <a:pt x="5749635" y="0"/>
                </a:lnTo>
                <a:lnTo>
                  <a:pt x="5749635" y="5744359"/>
                </a:lnTo>
                <a:lnTo>
                  <a:pt x="5540952" y="5749635"/>
                </a:lnTo>
                <a:cubicBezTo>
                  <a:pt x="2480769" y="5749635"/>
                  <a:pt x="0" y="3268866"/>
                  <a:pt x="0" y="20868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EG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B8E69A-B1C9-6B4F-BD03-29DB0DB78B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3723" y="1351772"/>
            <a:ext cx="4154456" cy="4154456"/>
          </a:xfrm>
          <a:custGeom>
            <a:avLst/>
            <a:gdLst>
              <a:gd name="connsiteX0" fmla="*/ 2077228 w 4154456"/>
              <a:gd name="connsiteY0" fmla="*/ 0 h 4154456"/>
              <a:gd name="connsiteX1" fmla="*/ 4154456 w 4154456"/>
              <a:gd name="connsiteY1" fmla="*/ 2077228 h 4154456"/>
              <a:gd name="connsiteX2" fmla="*/ 2077228 w 4154456"/>
              <a:gd name="connsiteY2" fmla="*/ 4154456 h 4154456"/>
              <a:gd name="connsiteX3" fmla="*/ 0 w 4154456"/>
              <a:gd name="connsiteY3" fmla="*/ 2077228 h 4154456"/>
              <a:gd name="connsiteX4" fmla="*/ 2077228 w 4154456"/>
              <a:gd name="connsiteY4" fmla="*/ 0 h 41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456" h="4154456">
                <a:moveTo>
                  <a:pt x="2077228" y="0"/>
                </a:moveTo>
                <a:cubicBezTo>
                  <a:pt x="3224449" y="0"/>
                  <a:pt x="4154456" y="930007"/>
                  <a:pt x="4154456" y="2077228"/>
                </a:cubicBezTo>
                <a:cubicBezTo>
                  <a:pt x="4154456" y="3224449"/>
                  <a:pt x="3224449" y="4154456"/>
                  <a:pt x="2077228" y="4154456"/>
                </a:cubicBezTo>
                <a:cubicBezTo>
                  <a:pt x="930007" y="4154456"/>
                  <a:pt x="0" y="3224449"/>
                  <a:pt x="0" y="2077228"/>
                </a:cubicBezTo>
                <a:cubicBezTo>
                  <a:pt x="0" y="930007"/>
                  <a:pt x="930007" y="0"/>
                  <a:pt x="20772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4300" cap="rnd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90458-1570-5144-94E9-D8CCC15EF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2107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1400DE4-7963-7E43-A100-0C510916A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EE32674-7E41-5341-B86C-DB32046F5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E74BC8C2-2E46-8C42-8409-044F58BB744B}"/>
              </a:ext>
            </a:extLst>
          </p:cNvPr>
          <p:cNvSpPr txBox="1">
            <a:spLocks/>
          </p:cNvSpPr>
          <p:nvPr userDrawn="1"/>
        </p:nvSpPr>
        <p:spPr>
          <a:xfrm>
            <a:off x="915700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448F5D0-B261-3644-9802-3FD516052B85}"/>
              </a:ext>
            </a:extLst>
          </p:cNvPr>
          <p:cNvSpPr>
            <a:spLocks noChangeAspect="1"/>
          </p:cNvSpPr>
          <p:nvPr userDrawn="1"/>
        </p:nvSpPr>
        <p:spPr>
          <a:xfrm>
            <a:off x="181100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98429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9376C2A-09BB-6F42-B23D-FDC6949C0A5A}"/>
              </a:ext>
            </a:extLst>
          </p:cNvPr>
          <p:cNvSpPr/>
          <p:nvPr userDrawn="1"/>
        </p:nvSpPr>
        <p:spPr>
          <a:xfrm flipH="1" flipV="1">
            <a:off x="1" y="1525731"/>
            <a:ext cx="5332269" cy="5332269"/>
          </a:xfrm>
          <a:custGeom>
            <a:avLst/>
            <a:gdLst>
              <a:gd name="connsiteX0" fmla="*/ 5332269 w 5332269"/>
              <a:gd name="connsiteY0" fmla="*/ 5332269 h 5332269"/>
              <a:gd name="connsiteX1" fmla="*/ 0 w 5332269"/>
              <a:gd name="connsiteY1" fmla="*/ 0 h 5332269"/>
              <a:gd name="connsiteX2" fmla="*/ 1790541 w 5332269"/>
              <a:gd name="connsiteY2" fmla="*/ 0 h 5332269"/>
              <a:gd name="connsiteX3" fmla="*/ 1790541 w 5332269"/>
              <a:gd name="connsiteY3" fmla="*/ 1 h 5332269"/>
              <a:gd name="connsiteX4" fmla="*/ 5150013 w 5332269"/>
              <a:gd name="connsiteY4" fmla="*/ 3537122 h 5332269"/>
              <a:gd name="connsiteX5" fmla="*/ 5332269 w 5332269"/>
              <a:gd name="connsiteY5" fmla="*/ 3541730 h 53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2269" h="5332269">
                <a:moveTo>
                  <a:pt x="5332269" y="5332269"/>
                </a:moveTo>
                <a:cubicBezTo>
                  <a:pt x="2387338" y="5332269"/>
                  <a:pt x="0" y="2944931"/>
                  <a:pt x="0" y="0"/>
                </a:cubicBezTo>
                <a:lnTo>
                  <a:pt x="1790541" y="0"/>
                </a:lnTo>
                <a:lnTo>
                  <a:pt x="1790541" y="1"/>
                </a:lnTo>
                <a:cubicBezTo>
                  <a:pt x="1790541" y="1894918"/>
                  <a:pt x="3278670" y="3442263"/>
                  <a:pt x="5150013" y="3537122"/>
                </a:cubicBezTo>
                <a:lnTo>
                  <a:pt x="5332269" y="3541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2CCF6A6-DA6D-844C-8ED7-F8BBC2F1E421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-287482" y="820882"/>
            <a:ext cx="6324599" cy="6324599"/>
          </a:xfrm>
          <a:custGeom>
            <a:avLst/>
            <a:gdLst>
              <a:gd name="connsiteX0" fmla="*/ 5277 w 5749635"/>
              <a:gd name="connsiteY0" fmla="*/ 0 h 5749635"/>
              <a:gd name="connsiteX1" fmla="*/ 5749635 w 5749635"/>
              <a:gd name="connsiteY1" fmla="*/ 0 h 5749635"/>
              <a:gd name="connsiteX2" fmla="*/ 5749635 w 5749635"/>
              <a:gd name="connsiteY2" fmla="*/ 5744359 h 5749635"/>
              <a:gd name="connsiteX3" fmla="*/ 5540952 w 5749635"/>
              <a:gd name="connsiteY3" fmla="*/ 5749635 h 5749635"/>
              <a:gd name="connsiteX4" fmla="*/ 0 w 5749635"/>
              <a:gd name="connsiteY4" fmla="*/ 208683 h 574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635" h="5749635">
                <a:moveTo>
                  <a:pt x="5277" y="0"/>
                </a:moveTo>
                <a:lnTo>
                  <a:pt x="5749635" y="0"/>
                </a:lnTo>
                <a:lnTo>
                  <a:pt x="5749635" y="5744359"/>
                </a:lnTo>
                <a:lnTo>
                  <a:pt x="5540952" y="5749635"/>
                </a:lnTo>
                <a:cubicBezTo>
                  <a:pt x="2480769" y="5749635"/>
                  <a:pt x="0" y="3268866"/>
                  <a:pt x="0" y="20868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4B85B21-7FE3-9546-9193-F8D1DAD77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3821" y="1351772"/>
            <a:ext cx="4154456" cy="4154456"/>
          </a:xfrm>
          <a:custGeom>
            <a:avLst/>
            <a:gdLst>
              <a:gd name="connsiteX0" fmla="*/ 2077228 w 4154456"/>
              <a:gd name="connsiteY0" fmla="*/ 0 h 4154456"/>
              <a:gd name="connsiteX1" fmla="*/ 4154456 w 4154456"/>
              <a:gd name="connsiteY1" fmla="*/ 2077228 h 4154456"/>
              <a:gd name="connsiteX2" fmla="*/ 2077228 w 4154456"/>
              <a:gd name="connsiteY2" fmla="*/ 4154456 h 4154456"/>
              <a:gd name="connsiteX3" fmla="*/ 0 w 4154456"/>
              <a:gd name="connsiteY3" fmla="*/ 2077228 h 4154456"/>
              <a:gd name="connsiteX4" fmla="*/ 2077228 w 4154456"/>
              <a:gd name="connsiteY4" fmla="*/ 0 h 41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456" h="4154456">
                <a:moveTo>
                  <a:pt x="2077228" y="0"/>
                </a:moveTo>
                <a:cubicBezTo>
                  <a:pt x="3224449" y="0"/>
                  <a:pt x="4154456" y="930007"/>
                  <a:pt x="4154456" y="2077228"/>
                </a:cubicBezTo>
                <a:cubicBezTo>
                  <a:pt x="4154456" y="3224449"/>
                  <a:pt x="3224449" y="4154456"/>
                  <a:pt x="2077228" y="4154456"/>
                </a:cubicBezTo>
                <a:cubicBezTo>
                  <a:pt x="930007" y="4154456"/>
                  <a:pt x="0" y="3224449"/>
                  <a:pt x="0" y="2077228"/>
                </a:cubicBezTo>
                <a:cubicBezTo>
                  <a:pt x="0" y="930007"/>
                  <a:pt x="930007" y="0"/>
                  <a:pt x="20772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4300" cap="rnd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24092C-A4D4-F546-BEBE-6B4BAA9217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608F8F-D335-9B46-9BDC-199289352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4595B1-99E2-1048-8154-63031947C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7BF0610-7AB1-6E49-BEEA-A26DE882C106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9D179D7-269F-7A4C-B9B5-DA736EC98AB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8215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24092C-A4D4-F546-BEBE-6B4BAA9217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608F8F-D335-9B46-9BDC-199289352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4595B1-99E2-1048-8154-63031947C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7BF0610-7AB1-6E49-BEEA-A26DE882C106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9D179D7-269F-7A4C-B9B5-DA736EC98AB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5920A1F-9EA2-B14E-9B92-B475EF599503}"/>
              </a:ext>
            </a:extLst>
          </p:cNvPr>
          <p:cNvSpPr/>
          <p:nvPr userDrawn="1"/>
        </p:nvSpPr>
        <p:spPr>
          <a:xfrm flipH="1">
            <a:off x="1" y="0"/>
            <a:ext cx="5332269" cy="5332269"/>
          </a:xfrm>
          <a:custGeom>
            <a:avLst/>
            <a:gdLst>
              <a:gd name="connsiteX0" fmla="*/ 1790541 w 5332269"/>
              <a:gd name="connsiteY0" fmla="*/ 0 h 5332269"/>
              <a:gd name="connsiteX1" fmla="*/ 0 w 5332269"/>
              <a:gd name="connsiteY1" fmla="*/ 0 h 5332269"/>
              <a:gd name="connsiteX2" fmla="*/ 5332269 w 5332269"/>
              <a:gd name="connsiteY2" fmla="*/ 5332269 h 5332269"/>
              <a:gd name="connsiteX3" fmla="*/ 5332269 w 5332269"/>
              <a:gd name="connsiteY3" fmla="*/ 3541729 h 5332269"/>
              <a:gd name="connsiteX4" fmla="*/ 5150013 w 5332269"/>
              <a:gd name="connsiteY4" fmla="*/ 3537121 h 5332269"/>
              <a:gd name="connsiteX5" fmla="*/ 1790541 w 5332269"/>
              <a:gd name="connsiteY5" fmla="*/ 0 h 53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2269" h="5332269">
                <a:moveTo>
                  <a:pt x="1790541" y="0"/>
                </a:moveTo>
                <a:lnTo>
                  <a:pt x="0" y="0"/>
                </a:lnTo>
                <a:cubicBezTo>
                  <a:pt x="0" y="2944931"/>
                  <a:pt x="2387338" y="5332269"/>
                  <a:pt x="5332269" y="5332269"/>
                </a:cubicBezTo>
                <a:lnTo>
                  <a:pt x="5332269" y="3541729"/>
                </a:lnTo>
                <a:lnTo>
                  <a:pt x="5150013" y="3537121"/>
                </a:lnTo>
                <a:cubicBezTo>
                  <a:pt x="3278670" y="3442262"/>
                  <a:pt x="1790541" y="1894917"/>
                  <a:pt x="17905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6C7F5D-C384-BB4E-8094-50279FC531B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287482" y="-287481"/>
            <a:ext cx="6324599" cy="6324599"/>
          </a:xfrm>
          <a:custGeom>
            <a:avLst/>
            <a:gdLst>
              <a:gd name="connsiteX0" fmla="*/ 5277 w 5749635"/>
              <a:gd name="connsiteY0" fmla="*/ 0 h 5749635"/>
              <a:gd name="connsiteX1" fmla="*/ 5749635 w 5749635"/>
              <a:gd name="connsiteY1" fmla="*/ 0 h 5749635"/>
              <a:gd name="connsiteX2" fmla="*/ 5749635 w 5749635"/>
              <a:gd name="connsiteY2" fmla="*/ 5744359 h 5749635"/>
              <a:gd name="connsiteX3" fmla="*/ 5540952 w 5749635"/>
              <a:gd name="connsiteY3" fmla="*/ 5749635 h 5749635"/>
              <a:gd name="connsiteX4" fmla="*/ 0 w 5749635"/>
              <a:gd name="connsiteY4" fmla="*/ 208683 h 574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635" h="5749635">
                <a:moveTo>
                  <a:pt x="5277" y="0"/>
                </a:moveTo>
                <a:lnTo>
                  <a:pt x="5749635" y="0"/>
                </a:lnTo>
                <a:lnTo>
                  <a:pt x="5749635" y="5744359"/>
                </a:lnTo>
                <a:lnTo>
                  <a:pt x="5540952" y="5749635"/>
                </a:lnTo>
                <a:cubicBezTo>
                  <a:pt x="2480769" y="5749635"/>
                  <a:pt x="0" y="3268866"/>
                  <a:pt x="0" y="208683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D48E115-7981-454C-BCE8-DFB213339A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3821" y="1351772"/>
            <a:ext cx="4154456" cy="4154456"/>
          </a:xfrm>
          <a:custGeom>
            <a:avLst/>
            <a:gdLst>
              <a:gd name="connsiteX0" fmla="*/ 2077228 w 4154456"/>
              <a:gd name="connsiteY0" fmla="*/ 0 h 4154456"/>
              <a:gd name="connsiteX1" fmla="*/ 4154456 w 4154456"/>
              <a:gd name="connsiteY1" fmla="*/ 2077228 h 4154456"/>
              <a:gd name="connsiteX2" fmla="*/ 2077228 w 4154456"/>
              <a:gd name="connsiteY2" fmla="*/ 4154456 h 4154456"/>
              <a:gd name="connsiteX3" fmla="*/ 0 w 4154456"/>
              <a:gd name="connsiteY3" fmla="*/ 2077228 h 4154456"/>
              <a:gd name="connsiteX4" fmla="*/ 2077228 w 4154456"/>
              <a:gd name="connsiteY4" fmla="*/ 0 h 41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456" h="4154456">
                <a:moveTo>
                  <a:pt x="2077228" y="0"/>
                </a:moveTo>
                <a:cubicBezTo>
                  <a:pt x="3224449" y="0"/>
                  <a:pt x="4154456" y="930007"/>
                  <a:pt x="4154456" y="2077228"/>
                </a:cubicBezTo>
                <a:cubicBezTo>
                  <a:pt x="4154456" y="3224449"/>
                  <a:pt x="3224449" y="4154456"/>
                  <a:pt x="2077228" y="4154456"/>
                </a:cubicBezTo>
                <a:cubicBezTo>
                  <a:pt x="930007" y="4154456"/>
                  <a:pt x="0" y="3224449"/>
                  <a:pt x="0" y="2077228"/>
                </a:cubicBezTo>
                <a:cubicBezTo>
                  <a:pt x="0" y="930007"/>
                  <a:pt x="930007" y="0"/>
                  <a:pt x="20772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4300" cap="rnd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96886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24092C-A4D4-F546-BEBE-6B4BAA9217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608F8F-D335-9B46-9BDC-199289352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4595B1-99E2-1048-8154-63031947C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7BF0610-7AB1-6E49-BEEA-A26DE882C106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9D179D7-269F-7A4C-B9B5-DA736EC98AB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5427E4-29B8-CD4C-8C2A-BE7F1ED940FC}"/>
              </a:ext>
            </a:extLst>
          </p:cNvPr>
          <p:cNvSpPr/>
          <p:nvPr userDrawn="1"/>
        </p:nvSpPr>
        <p:spPr>
          <a:xfrm>
            <a:off x="6859731" y="0"/>
            <a:ext cx="5332269" cy="5332269"/>
          </a:xfrm>
          <a:custGeom>
            <a:avLst/>
            <a:gdLst>
              <a:gd name="connsiteX0" fmla="*/ 0 w 5332269"/>
              <a:gd name="connsiteY0" fmla="*/ 0 h 5332269"/>
              <a:gd name="connsiteX1" fmla="*/ 1790539 w 5332269"/>
              <a:gd name="connsiteY1" fmla="*/ 0 h 5332269"/>
              <a:gd name="connsiteX2" fmla="*/ 5332268 w 5332269"/>
              <a:gd name="connsiteY2" fmla="*/ 3541729 h 5332269"/>
              <a:gd name="connsiteX3" fmla="*/ 5332269 w 5332269"/>
              <a:gd name="connsiteY3" fmla="*/ 3541729 h 5332269"/>
              <a:gd name="connsiteX4" fmla="*/ 5332269 w 5332269"/>
              <a:gd name="connsiteY4" fmla="*/ 5332269 h 5332269"/>
              <a:gd name="connsiteX5" fmla="*/ 0 w 5332269"/>
              <a:gd name="connsiteY5" fmla="*/ 0 h 53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2269" h="5332269">
                <a:moveTo>
                  <a:pt x="0" y="0"/>
                </a:moveTo>
                <a:lnTo>
                  <a:pt x="1790539" y="0"/>
                </a:lnTo>
                <a:cubicBezTo>
                  <a:pt x="1790539" y="1956043"/>
                  <a:pt x="3376225" y="3541729"/>
                  <a:pt x="5332268" y="3541729"/>
                </a:cubicBezTo>
                <a:lnTo>
                  <a:pt x="5332269" y="3541729"/>
                </a:lnTo>
                <a:lnTo>
                  <a:pt x="5332269" y="5332269"/>
                </a:lnTo>
                <a:cubicBezTo>
                  <a:pt x="2387338" y="5332269"/>
                  <a:pt x="0" y="294493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DFCFF0F-08B4-0141-817B-A672C3E6B125}"/>
              </a:ext>
            </a:extLst>
          </p:cNvPr>
          <p:cNvSpPr>
            <a:spLocks noChangeAspect="1"/>
          </p:cNvSpPr>
          <p:nvPr userDrawn="1"/>
        </p:nvSpPr>
        <p:spPr>
          <a:xfrm>
            <a:off x="6154884" y="-287481"/>
            <a:ext cx="6324599" cy="6324599"/>
          </a:xfrm>
          <a:custGeom>
            <a:avLst/>
            <a:gdLst>
              <a:gd name="connsiteX0" fmla="*/ 5277 w 5749635"/>
              <a:gd name="connsiteY0" fmla="*/ 0 h 5749635"/>
              <a:gd name="connsiteX1" fmla="*/ 5749635 w 5749635"/>
              <a:gd name="connsiteY1" fmla="*/ 0 h 5749635"/>
              <a:gd name="connsiteX2" fmla="*/ 5749635 w 5749635"/>
              <a:gd name="connsiteY2" fmla="*/ 5744359 h 5749635"/>
              <a:gd name="connsiteX3" fmla="*/ 5540952 w 5749635"/>
              <a:gd name="connsiteY3" fmla="*/ 5749635 h 5749635"/>
              <a:gd name="connsiteX4" fmla="*/ 0 w 5749635"/>
              <a:gd name="connsiteY4" fmla="*/ 208683 h 574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635" h="5749635">
                <a:moveTo>
                  <a:pt x="5277" y="0"/>
                </a:moveTo>
                <a:lnTo>
                  <a:pt x="5749635" y="0"/>
                </a:lnTo>
                <a:lnTo>
                  <a:pt x="5749635" y="5744359"/>
                </a:lnTo>
                <a:lnTo>
                  <a:pt x="5540952" y="5749635"/>
                </a:lnTo>
                <a:cubicBezTo>
                  <a:pt x="2480769" y="5749635"/>
                  <a:pt x="0" y="3268866"/>
                  <a:pt x="0" y="208683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7C355A-43E5-1541-AE21-047D0D908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3723" y="1351772"/>
            <a:ext cx="4154456" cy="4154456"/>
          </a:xfrm>
          <a:custGeom>
            <a:avLst/>
            <a:gdLst>
              <a:gd name="connsiteX0" fmla="*/ 2077228 w 4154456"/>
              <a:gd name="connsiteY0" fmla="*/ 0 h 4154456"/>
              <a:gd name="connsiteX1" fmla="*/ 4154456 w 4154456"/>
              <a:gd name="connsiteY1" fmla="*/ 2077228 h 4154456"/>
              <a:gd name="connsiteX2" fmla="*/ 2077228 w 4154456"/>
              <a:gd name="connsiteY2" fmla="*/ 4154456 h 4154456"/>
              <a:gd name="connsiteX3" fmla="*/ 0 w 4154456"/>
              <a:gd name="connsiteY3" fmla="*/ 2077228 h 4154456"/>
              <a:gd name="connsiteX4" fmla="*/ 2077228 w 4154456"/>
              <a:gd name="connsiteY4" fmla="*/ 0 h 41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456" h="4154456">
                <a:moveTo>
                  <a:pt x="2077228" y="0"/>
                </a:moveTo>
                <a:cubicBezTo>
                  <a:pt x="3224449" y="0"/>
                  <a:pt x="4154456" y="930007"/>
                  <a:pt x="4154456" y="2077228"/>
                </a:cubicBezTo>
                <a:cubicBezTo>
                  <a:pt x="4154456" y="3224449"/>
                  <a:pt x="3224449" y="4154456"/>
                  <a:pt x="2077228" y="4154456"/>
                </a:cubicBezTo>
                <a:cubicBezTo>
                  <a:pt x="930007" y="4154456"/>
                  <a:pt x="0" y="3224449"/>
                  <a:pt x="0" y="2077228"/>
                </a:cubicBezTo>
                <a:cubicBezTo>
                  <a:pt x="0" y="930007"/>
                  <a:pt x="930007" y="0"/>
                  <a:pt x="20772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4300" cap="rnd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54826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CA8FDD6-0F83-644F-BF4F-9F4A541C7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0128" y="1291659"/>
            <a:ext cx="1624339" cy="1576564"/>
          </a:xfrm>
          <a:custGeom>
            <a:avLst/>
            <a:gdLst>
              <a:gd name="connsiteX0" fmla="*/ 113167 w 1624339"/>
              <a:gd name="connsiteY0" fmla="*/ 0 h 1576564"/>
              <a:gd name="connsiteX1" fmla="*/ 901681 w 1624339"/>
              <a:gd name="connsiteY1" fmla="*/ 0 h 1576564"/>
              <a:gd name="connsiteX2" fmla="*/ 1511172 w 1624339"/>
              <a:gd name="connsiteY2" fmla="*/ 0 h 1576564"/>
              <a:gd name="connsiteX3" fmla="*/ 1624339 w 1624339"/>
              <a:gd name="connsiteY3" fmla="*/ 107051 h 1576564"/>
              <a:gd name="connsiteX4" fmla="*/ 1624339 w 1624339"/>
              <a:gd name="connsiteY4" fmla="*/ 819167 h 1576564"/>
              <a:gd name="connsiteX5" fmla="*/ 895514 w 1624339"/>
              <a:gd name="connsiteY5" fmla="*/ 819167 h 1576564"/>
              <a:gd name="connsiteX6" fmla="*/ 715024 w 1624339"/>
              <a:gd name="connsiteY6" fmla="*/ 989902 h 1576564"/>
              <a:gd name="connsiteX7" fmla="*/ 715024 w 1624339"/>
              <a:gd name="connsiteY7" fmla="*/ 989903 h 1576564"/>
              <a:gd name="connsiteX8" fmla="*/ 895514 w 1624339"/>
              <a:gd name="connsiteY8" fmla="*/ 819168 h 1576564"/>
              <a:gd name="connsiteX9" fmla="*/ 1624339 w 1624339"/>
              <a:gd name="connsiteY9" fmla="*/ 819168 h 1576564"/>
              <a:gd name="connsiteX10" fmla="*/ 1624339 w 1624339"/>
              <a:gd name="connsiteY10" fmla="*/ 943954 h 1576564"/>
              <a:gd name="connsiteX11" fmla="*/ 1624339 w 1624339"/>
              <a:gd name="connsiteY11" fmla="*/ 1469513 h 1576564"/>
              <a:gd name="connsiteX12" fmla="*/ 1511172 w 1624339"/>
              <a:gd name="connsiteY12" fmla="*/ 1576564 h 1576564"/>
              <a:gd name="connsiteX13" fmla="*/ 715024 w 1624339"/>
              <a:gd name="connsiteY13" fmla="*/ 1576564 h 1576564"/>
              <a:gd name="connsiteX14" fmla="*/ 715024 w 1624339"/>
              <a:gd name="connsiteY14" fmla="*/ 1576563 h 1576564"/>
              <a:gd name="connsiteX15" fmla="*/ 113167 w 1624339"/>
              <a:gd name="connsiteY15" fmla="*/ 1576563 h 1576564"/>
              <a:gd name="connsiteX16" fmla="*/ 0 w 1624339"/>
              <a:gd name="connsiteY16" fmla="*/ 1469513 h 1576564"/>
              <a:gd name="connsiteX17" fmla="*/ 0 w 1624339"/>
              <a:gd name="connsiteY17" fmla="*/ 107051 h 1576564"/>
              <a:gd name="connsiteX18" fmla="*/ 113167 w 1624339"/>
              <a:gd name="connsiteY18" fmla="*/ 0 h 157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4339" h="1576564">
                <a:moveTo>
                  <a:pt x="113167" y="0"/>
                </a:moveTo>
                <a:lnTo>
                  <a:pt x="901681" y="0"/>
                </a:lnTo>
                <a:lnTo>
                  <a:pt x="1511172" y="0"/>
                </a:lnTo>
                <a:cubicBezTo>
                  <a:pt x="1573672" y="0"/>
                  <a:pt x="1624339" y="47928"/>
                  <a:pt x="1624339" y="107051"/>
                </a:cubicBezTo>
                <a:lnTo>
                  <a:pt x="1624339" y="819167"/>
                </a:lnTo>
                <a:lnTo>
                  <a:pt x="895514" y="819167"/>
                </a:lnTo>
                <a:cubicBezTo>
                  <a:pt x="795832" y="819167"/>
                  <a:pt x="715024" y="895608"/>
                  <a:pt x="715024" y="989902"/>
                </a:cubicBezTo>
                <a:lnTo>
                  <a:pt x="715024" y="989903"/>
                </a:lnTo>
                <a:cubicBezTo>
                  <a:pt x="715024" y="895609"/>
                  <a:pt x="795832" y="819168"/>
                  <a:pt x="895514" y="819168"/>
                </a:cubicBezTo>
                <a:lnTo>
                  <a:pt x="1624339" y="819168"/>
                </a:lnTo>
                <a:lnTo>
                  <a:pt x="1624339" y="943954"/>
                </a:lnTo>
                <a:lnTo>
                  <a:pt x="1624339" y="1469513"/>
                </a:lnTo>
                <a:cubicBezTo>
                  <a:pt x="1624339" y="1528636"/>
                  <a:pt x="1573672" y="1576564"/>
                  <a:pt x="1511172" y="1576564"/>
                </a:cubicBezTo>
                <a:lnTo>
                  <a:pt x="715024" y="1576564"/>
                </a:lnTo>
                <a:lnTo>
                  <a:pt x="715024" y="1576563"/>
                </a:lnTo>
                <a:lnTo>
                  <a:pt x="113167" y="1576563"/>
                </a:lnTo>
                <a:cubicBezTo>
                  <a:pt x="50667" y="1576563"/>
                  <a:pt x="0" y="1528635"/>
                  <a:pt x="0" y="1469513"/>
                </a:cubicBezTo>
                <a:lnTo>
                  <a:pt x="0" y="107051"/>
                </a:lnTo>
                <a:cubicBezTo>
                  <a:pt x="0" y="47928"/>
                  <a:pt x="50667" y="0"/>
                  <a:pt x="11316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560CEF5-0366-5A4A-BA44-AB7F1D7AFD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76139" y="2134872"/>
            <a:ext cx="2666689" cy="2588257"/>
          </a:xfrm>
          <a:custGeom>
            <a:avLst/>
            <a:gdLst>
              <a:gd name="connsiteX0" fmla="*/ 936006 w 2666689"/>
              <a:gd name="connsiteY0" fmla="*/ 0 h 2588257"/>
              <a:gd name="connsiteX1" fmla="*/ 1480295 w 2666689"/>
              <a:gd name="connsiteY1" fmla="*/ 0 h 2588257"/>
              <a:gd name="connsiteX2" fmla="*/ 2480902 w 2666689"/>
              <a:gd name="connsiteY2" fmla="*/ 0 h 2588257"/>
              <a:gd name="connsiteX3" fmla="*/ 2666689 w 2666689"/>
              <a:gd name="connsiteY3" fmla="*/ 175747 h 2588257"/>
              <a:gd name="connsiteX4" fmla="*/ 2666689 w 2666689"/>
              <a:gd name="connsiteY4" fmla="*/ 1549697 h 2588257"/>
              <a:gd name="connsiteX5" fmla="*/ 2666689 w 2666689"/>
              <a:gd name="connsiteY5" fmla="*/ 1808629 h 2588257"/>
              <a:gd name="connsiteX6" fmla="*/ 2658830 w 2666689"/>
              <a:gd name="connsiteY6" fmla="*/ 1808629 h 2588257"/>
              <a:gd name="connsiteX7" fmla="*/ 1847172 w 2666689"/>
              <a:gd name="connsiteY7" fmla="*/ 1808629 h 2588257"/>
              <a:gd name="connsiteX8" fmla="*/ 1730683 w 2666689"/>
              <a:gd name="connsiteY8" fmla="*/ 1918823 h 2588257"/>
              <a:gd name="connsiteX9" fmla="*/ 1730683 w 2666689"/>
              <a:gd name="connsiteY9" fmla="*/ 2588257 h 2588257"/>
              <a:gd name="connsiteX10" fmla="*/ 185788 w 2666689"/>
              <a:gd name="connsiteY10" fmla="*/ 2588257 h 2588257"/>
              <a:gd name="connsiteX11" fmla="*/ 0 w 2666689"/>
              <a:gd name="connsiteY11" fmla="*/ 2412510 h 2588257"/>
              <a:gd name="connsiteX12" fmla="*/ 0 w 2666689"/>
              <a:gd name="connsiteY12" fmla="*/ 779628 h 2588257"/>
              <a:gd name="connsiteX13" fmla="*/ 819517 w 2666689"/>
              <a:gd name="connsiteY13" fmla="*/ 779628 h 2588257"/>
              <a:gd name="connsiteX14" fmla="*/ 936006 w 2666689"/>
              <a:gd name="connsiteY14" fmla="*/ 669435 h 2588257"/>
              <a:gd name="connsiteX15" fmla="*/ 936006 w 2666689"/>
              <a:gd name="connsiteY15" fmla="*/ 128449 h 258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6689" h="2588257">
                <a:moveTo>
                  <a:pt x="936006" y="0"/>
                </a:moveTo>
                <a:lnTo>
                  <a:pt x="1480295" y="0"/>
                </a:lnTo>
                <a:lnTo>
                  <a:pt x="2480902" y="0"/>
                </a:lnTo>
                <a:cubicBezTo>
                  <a:pt x="2583509" y="0"/>
                  <a:pt x="2666689" y="78685"/>
                  <a:pt x="2666689" y="175747"/>
                </a:cubicBezTo>
                <a:lnTo>
                  <a:pt x="2666689" y="1549697"/>
                </a:lnTo>
                <a:lnTo>
                  <a:pt x="2666689" y="1808629"/>
                </a:lnTo>
                <a:lnTo>
                  <a:pt x="2658830" y="1808629"/>
                </a:lnTo>
                <a:lnTo>
                  <a:pt x="1847172" y="1808629"/>
                </a:lnTo>
                <a:cubicBezTo>
                  <a:pt x="1782837" y="1808629"/>
                  <a:pt x="1730683" y="1857965"/>
                  <a:pt x="1730683" y="1918823"/>
                </a:cubicBezTo>
                <a:lnTo>
                  <a:pt x="1730683" y="2588257"/>
                </a:lnTo>
                <a:lnTo>
                  <a:pt x="185788" y="2588257"/>
                </a:lnTo>
                <a:cubicBezTo>
                  <a:pt x="83180" y="2588257"/>
                  <a:pt x="0" y="2509573"/>
                  <a:pt x="0" y="2412510"/>
                </a:cubicBezTo>
                <a:lnTo>
                  <a:pt x="0" y="779628"/>
                </a:lnTo>
                <a:lnTo>
                  <a:pt x="819517" y="779628"/>
                </a:lnTo>
                <a:cubicBezTo>
                  <a:pt x="883852" y="779628"/>
                  <a:pt x="936006" y="730293"/>
                  <a:pt x="936006" y="669435"/>
                </a:cubicBezTo>
                <a:lnTo>
                  <a:pt x="936006" y="12844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EG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7FBB553-0A23-B54C-8CE5-B1FE7E7B99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54501" y="3989775"/>
            <a:ext cx="1624339" cy="1576564"/>
          </a:xfrm>
          <a:custGeom>
            <a:avLst/>
            <a:gdLst>
              <a:gd name="connsiteX0" fmla="*/ 909316 w 1624339"/>
              <a:gd name="connsiteY0" fmla="*/ 0 h 1576564"/>
              <a:gd name="connsiteX1" fmla="*/ 1511172 w 1624339"/>
              <a:gd name="connsiteY1" fmla="*/ 0 h 1576564"/>
              <a:gd name="connsiteX2" fmla="*/ 1624339 w 1624339"/>
              <a:gd name="connsiteY2" fmla="*/ 107052 h 1576564"/>
              <a:gd name="connsiteX3" fmla="*/ 1624339 w 1624339"/>
              <a:gd name="connsiteY3" fmla="*/ 943954 h 1576564"/>
              <a:gd name="connsiteX4" fmla="*/ 1624339 w 1624339"/>
              <a:gd name="connsiteY4" fmla="*/ 1469513 h 1576564"/>
              <a:gd name="connsiteX5" fmla="*/ 1511172 w 1624339"/>
              <a:gd name="connsiteY5" fmla="*/ 1576564 h 1576564"/>
              <a:gd name="connsiteX6" fmla="*/ 113167 w 1624339"/>
              <a:gd name="connsiteY6" fmla="*/ 1576564 h 1576564"/>
              <a:gd name="connsiteX7" fmla="*/ 0 w 1624339"/>
              <a:gd name="connsiteY7" fmla="*/ 1469513 h 1576564"/>
              <a:gd name="connsiteX8" fmla="*/ 0 w 1624339"/>
              <a:gd name="connsiteY8" fmla="*/ 757398 h 1576564"/>
              <a:gd name="connsiteX9" fmla="*/ 0 w 1624339"/>
              <a:gd name="connsiteY9" fmla="*/ 757397 h 1576564"/>
              <a:gd name="connsiteX10" fmla="*/ 0 w 1624339"/>
              <a:gd name="connsiteY10" fmla="*/ 107052 h 1576564"/>
              <a:gd name="connsiteX11" fmla="*/ 113167 w 1624339"/>
              <a:gd name="connsiteY11" fmla="*/ 1 h 1576564"/>
              <a:gd name="connsiteX12" fmla="*/ 901681 w 1624339"/>
              <a:gd name="connsiteY12" fmla="*/ 1 h 1576564"/>
              <a:gd name="connsiteX13" fmla="*/ 909316 w 1624339"/>
              <a:gd name="connsiteY13" fmla="*/ 1 h 157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4339" h="1576564">
                <a:moveTo>
                  <a:pt x="909316" y="0"/>
                </a:moveTo>
                <a:lnTo>
                  <a:pt x="1511172" y="0"/>
                </a:lnTo>
                <a:cubicBezTo>
                  <a:pt x="1573672" y="0"/>
                  <a:pt x="1624339" y="47929"/>
                  <a:pt x="1624339" y="107052"/>
                </a:cubicBezTo>
                <a:lnTo>
                  <a:pt x="1624339" y="943954"/>
                </a:lnTo>
                <a:lnTo>
                  <a:pt x="1624339" y="1469513"/>
                </a:lnTo>
                <a:cubicBezTo>
                  <a:pt x="1624339" y="1528636"/>
                  <a:pt x="1573672" y="1576564"/>
                  <a:pt x="1511172" y="1576564"/>
                </a:cubicBezTo>
                <a:lnTo>
                  <a:pt x="113167" y="1576564"/>
                </a:lnTo>
                <a:cubicBezTo>
                  <a:pt x="50667" y="1576564"/>
                  <a:pt x="0" y="1528636"/>
                  <a:pt x="0" y="1469513"/>
                </a:cubicBezTo>
                <a:lnTo>
                  <a:pt x="0" y="757398"/>
                </a:lnTo>
                <a:lnTo>
                  <a:pt x="0" y="757397"/>
                </a:lnTo>
                <a:lnTo>
                  <a:pt x="0" y="107052"/>
                </a:lnTo>
                <a:cubicBezTo>
                  <a:pt x="0" y="47930"/>
                  <a:pt x="50667" y="1"/>
                  <a:pt x="113167" y="1"/>
                </a:cubicBezTo>
                <a:lnTo>
                  <a:pt x="901681" y="1"/>
                </a:lnTo>
                <a:lnTo>
                  <a:pt x="909316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24092C-A4D4-F546-BEBE-6B4BAA9217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608F8F-D335-9B46-9BDC-199289352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4595B1-99E2-1048-8154-63031947C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7BF0610-7AB1-6E49-BEEA-A26DE882C106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9D179D7-269F-7A4C-B9B5-DA736EC98AB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6940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033BF5-DC23-094E-ADA0-E902EA5A0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33101"/>
          </a:xfrm>
          <a:custGeom>
            <a:avLst/>
            <a:gdLst>
              <a:gd name="connsiteX0" fmla="*/ 0 w 12192000"/>
              <a:gd name="connsiteY0" fmla="*/ 0 h 3833101"/>
              <a:gd name="connsiteX1" fmla="*/ 12192000 w 12192000"/>
              <a:gd name="connsiteY1" fmla="*/ 0 h 3833101"/>
              <a:gd name="connsiteX2" fmla="*/ 12192000 w 12192000"/>
              <a:gd name="connsiteY2" fmla="*/ 3429000 h 3833101"/>
              <a:gd name="connsiteX3" fmla="*/ 6073422 w 12192000"/>
              <a:gd name="connsiteY3" fmla="*/ 3431822 h 3833101"/>
              <a:gd name="connsiteX4" fmla="*/ 0 w 12192000"/>
              <a:gd name="connsiteY4" fmla="*/ 3429000 h 383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8331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cubicBezTo>
                  <a:pt x="10152474" y="3429941"/>
                  <a:pt x="10032059" y="2527770"/>
                  <a:pt x="6073422" y="3431822"/>
                </a:cubicBezTo>
                <a:cubicBezTo>
                  <a:pt x="2114785" y="4335874"/>
                  <a:pt x="2024474" y="3429941"/>
                  <a:pt x="0" y="34290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24092C-A4D4-F546-BEBE-6B4BAA9217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608F8F-D335-9B46-9BDC-199289352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4595B1-99E2-1048-8154-63031947C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7BF0610-7AB1-6E49-BEEA-A26DE882C106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9D179D7-269F-7A4C-B9B5-DA736EC98AB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99795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70EBC4A-7253-DF49-BD15-AFC5841F7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4898" y="3429000"/>
            <a:ext cx="3048000" cy="3429000"/>
          </a:xfrm>
          <a:custGeom>
            <a:avLst/>
            <a:gdLst>
              <a:gd name="connsiteX0" fmla="*/ 262677 w 3048000"/>
              <a:gd name="connsiteY0" fmla="*/ 0 h 3429000"/>
              <a:gd name="connsiteX1" fmla="*/ 2785323 w 3048000"/>
              <a:gd name="connsiteY1" fmla="*/ 0 h 3429000"/>
              <a:gd name="connsiteX2" fmla="*/ 3048000 w 3048000"/>
              <a:gd name="connsiteY2" fmla="*/ 262677 h 3429000"/>
              <a:gd name="connsiteX3" fmla="*/ 3048000 w 3048000"/>
              <a:gd name="connsiteY3" fmla="*/ 3429000 h 3429000"/>
              <a:gd name="connsiteX4" fmla="*/ 0 w 3048000"/>
              <a:gd name="connsiteY4" fmla="*/ 3429000 h 3429000"/>
              <a:gd name="connsiteX5" fmla="*/ 0 w 3048000"/>
              <a:gd name="connsiteY5" fmla="*/ 262677 h 3429000"/>
              <a:gd name="connsiteX6" fmla="*/ 262677 w 3048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429000">
                <a:moveTo>
                  <a:pt x="262677" y="0"/>
                </a:moveTo>
                <a:lnTo>
                  <a:pt x="2785323" y="0"/>
                </a:lnTo>
                <a:cubicBezTo>
                  <a:pt x="2930396" y="0"/>
                  <a:pt x="3048000" y="117604"/>
                  <a:pt x="3048000" y="262677"/>
                </a:cubicBezTo>
                <a:lnTo>
                  <a:pt x="3048000" y="3429000"/>
                </a:lnTo>
                <a:lnTo>
                  <a:pt x="0" y="3429000"/>
                </a:lnTo>
                <a:lnTo>
                  <a:pt x="0" y="262677"/>
                </a:lnTo>
                <a:cubicBezTo>
                  <a:pt x="0" y="117604"/>
                  <a:pt x="117604" y="0"/>
                  <a:pt x="26267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2938AB8-71F3-B64C-9227-8E4CD63050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1054" y="3429000"/>
            <a:ext cx="3048000" cy="3429000"/>
          </a:xfrm>
          <a:custGeom>
            <a:avLst/>
            <a:gdLst>
              <a:gd name="connsiteX0" fmla="*/ 262677 w 3048000"/>
              <a:gd name="connsiteY0" fmla="*/ 0 h 3429000"/>
              <a:gd name="connsiteX1" fmla="*/ 2785323 w 3048000"/>
              <a:gd name="connsiteY1" fmla="*/ 0 h 3429000"/>
              <a:gd name="connsiteX2" fmla="*/ 3048000 w 3048000"/>
              <a:gd name="connsiteY2" fmla="*/ 262677 h 3429000"/>
              <a:gd name="connsiteX3" fmla="*/ 3048000 w 3048000"/>
              <a:gd name="connsiteY3" fmla="*/ 3429000 h 3429000"/>
              <a:gd name="connsiteX4" fmla="*/ 0 w 3048000"/>
              <a:gd name="connsiteY4" fmla="*/ 3429000 h 3429000"/>
              <a:gd name="connsiteX5" fmla="*/ 0 w 3048000"/>
              <a:gd name="connsiteY5" fmla="*/ 262677 h 3429000"/>
              <a:gd name="connsiteX6" fmla="*/ 262677 w 3048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429000">
                <a:moveTo>
                  <a:pt x="262677" y="0"/>
                </a:moveTo>
                <a:lnTo>
                  <a:pt x="2785323" y="0"/>
                </a:lnTo>
                <a:cubicBezTo>
                  <a:pt x="2930396" y="0"/>
                  <a:pt x="3048000" y="117604"/>
                  <a:pt x="3048000" y="262677"/>
                </a:cubicBezTo>
                <a:lnTo>
                  <a:pt x="3048000" y="3429000"/>
                </a:lnTo>
                <a:lnTo>
                  <a:pt x="0" y="3429000"/>
                </a:lnTo>
                <a:lnTo>
                  <a:pt x="0" y="262677"/>
                </a:lnTo>
                <a:cubicBezTo>
                  <a:pt x="0" y="117604"/>
                  <a:pt x="117604" y="0"/>
                  <a:pt x="26267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AFC30E-318B-C848-981E-BF97E394A6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9102" y="3429000"/>
            <a:ext cx="3048000" cy="3429000"/>
          </a:xfrm>
          <a:custGeom>
            <a:avLst/>
            <a:gdLst>
              <a:gd name="connsiteX0" fmla="*/ 262677 w 3048000"/>
              <a:gd name="connsiteY0" fmla="*/ 0 h 3429000"/>
              <a:gd name="connsiteX1" fmla="*/ 2785323 w 3048000"/>
              <a:gd name="connsiteY1" fmla="*/ 0 h 3429000"/>
              <a:gd name="connsiteX2" fmla="*/ 3048000 w 3048000"/>
              <a:gd name="connsiteY2" fmla="*/ 262677 h 3429000"/>
              <a:gd name="connsiteX3" fmla="*/ 3048000 w 3048000"/>
              <a:gd name="connsiteY3" fmla="*/ 3429000 h 3429000"/>
              <a:gd name="connsiteX4" fmla="*/ 0 w 3048000"/>
              <a:gd name="connsiteY4" fmla="*/ 3429000 h 3429000"/>
              <a:gd name="connsiteX5" fmla="*/ 0 w 3048000"/>
              <a:gd name="connsiteY5" fmla="*/ 262677 h 3429000"/>
              <a:gd name="connsiteX6" fmla="*/ 262677 w 3048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429000">
                <a:moveTo>
                  <a:pt x="262677" y="0"/>
                </a:moveTo>
                <a:lnTo>
                  <a:pt x="2785323" y="0"/>
                </a:lnTo>
                <a:cubicBezTo>
                  <a:pt x="2930396" y="0"/>
                  <a:pt x="3048000" y="117604"/>
                  <a:pt x="3048000" y="262677"/>
                </a:cubicBezTo>
                <a:lnTo>
                  <a:pt x="3048000" y="3429000"/>
                </a:lnTo>
                <a:lnTo>
                  <a:pt x="0" y="3429000"/>
                </a:lnTo>
                <a:lnTo>
                  <a:pt x="0" y="262677"/>
                </a:lnTo>
                <a:cubicBezTo>
                  <a:pt x="0" y="117604"/>
                  <a:pt x="117604" y="0"/>
                  <a:pt x="26267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49515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DCFDD63-E8A3-7444-A381-B69BBAF146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5087" y="0"/>
            <a:ext cx="3976913" cy="6858001"/>
          </a:xfrm>
          <a:custGeom>
            <a:avLst/>
            <a:gdLst>
              <a:gd name="connsiteX0" fmla="*/ 0 w 3976913"/>
              <a:gd name="connsiteY0" fmla="*/ 0 h 6858001"/>
              <a:gd name="connsiteX1" fmla="*/ 3976913 w 3976913"/>
              <a:gd name="connsiteY1" fmla="*/ 0 h 6858001"/>
              <a:gd name="connsiteX2" fmla="*/ 3976913 w 3976913"/>
              <a:gd name="connsiteY2" fmla="*/ 6858001 h 6858001"/>
              <a:gd name="connsiteX3" fmla="*/ 0 w 3976913"/>
              <a:gd name="connsiteY3" fmla="*/ 6858001 h 6858001"/>
              <a:gd name="connsiteX4" fmla="*/ 0 w 3976913"/>
              <a:gd name="connsiteY4" fmla="*/ 6429375 h 6858001"/>
              <a:gd name="connsiteX5" fmla="*/ 917790 w 3976913"/>
              <a:gd name="connsiteY5" fmla="*/ 6429375 h 6858001"/>
              <a:gd name="connsiteX6" fmla="*/ 1376587 w 3976913"/>
              <a:gd name="connsiteY6" fmla="*/ 5970578 h 6858001"/>
              <a:gd name="connsiteX7" fmla="*/ 1376587 w 3976913"/>
              <a:gd name="connsiteY7" fmla="*/ 4135448 h 6858001"/>
              <a:gd name="connsiteX8" fmla="*/ 917790 w 3976913"/>
              <a:gd name="connsiteY8" fmla="*/ 3676651 h 6858001"/>
              <a:gd name="connsiteX9" fmla="*/ 0 w 3976913"/>
              <a:gd name="connsiteY9" fmla="*/ 3676651 h 6858001"/>
              <a:gd name="connsiteX10" fmla="*/ 0 w 3976913"/>
              <a:gd name="connsiteY10" fmla="*/ 3293268 h 6858001"/>
              <a:gd name="connsiteX11" fmla="*/ 917790 w 3976913"/>
              <a:gd name="connsiteY11" fmla="*/ 3293268 h 6858001"/>
              <a:gd name="connsiteX12" fmla="*/ 1376587 w 3976913"/>
              <a:gd name="connsiteY12" fmla="*/ 2834471 h 6858001"/>
              <a:gd name="connsiteX13" fmla="*/ 1376587 w 3976913"/>
              <a:gd name="connsiteY13" fmla="*/ 999341 h 6858001"/>
              <a:gd name="connsiteX14" fmla="*/ 917790 w 3976913"/>
              <a:gd name="connsiteY14" fmla="*/ 540544 h 6858001"/>
              <a:gd name="connsiteX15" fmla="*/ 0 w 3976913"/>
              <a:gd name="connsiteY15" fmla="*/ 54054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6913" h="6858001">
                <a:moveTo>
                  <a:pt x="0" y="0"/>
                </a:moveTo>
                <a:lnTo>
                  <a:pt x="3976913" y="0"/>
                </a:lnTo>
                <a:lnTo>
                  <a:pt x="3976913" y="6858001"/>
                </a:lnTo>
                <a:lnTo>
                  <a:pt x="0" y="6858001"/>
                </a:lnTo>
                <a:lnTo>
                  <a:pt x="0" y="6429375"/>
                </a:lnTo>
                <a:lnTo>
                  <a:pt x="917790" y="6429375"/>
                </a:lnTo>
                <a:cubicBezTo>
                  <a:pt x="1171177" y="6429375"/>
                  <a:pt x="1376587" y="6223965"/>
                  <a:pt x="1376587" y="5970578"/>
                </a:cubicBezTo>
                <a:lnTo>
                  <a:pt x="1376587" y="4135448"/>
                </a:lnTo>
                <a:cubicBezTo>
                  <a:pt x="1376587" y="3882061"/>
                  <a:pt x="1171177" y="3676651"/>
                  <a:pt x="917790" y="3676651"/>
                </a:cubicBezTo>
                <a:lnTo>
                  <a:pt x="0" y="3676651"/>
                </a:lnTo>
                <a:lnTo>
                  <a:pt x="0" y="3293268"/>
                </a:lnTo>
                <a:lnTo>
                  <a:pt x="917790" y="3293268"/>
                </a:lnTo>
                <a:cubicBezTo>
                  <a:pt x="1171177" y="3293268"/>
                  <a:pt x="1376587" y="3087858"/>
                  <a:pt x="1376587" y="2834471"/>
                </a:cubicBezTo>
                <a:lnTo>
                  <a:pt x="1376587" y="999341"/>
                </a:lnTo>
                <a:cubicBezTo>
                  <a:pt x="1376587" y="745954"/>
                  <a:pt x="1171177" y="540544"/>
                  <a:pt x="917790" y="540544"/>
                </a:cubicBezTo>
                <a:lnTo>
                  <a:pt x="0" y="54054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C1D70CA-92F8-4242-B17E-BBBC2D446B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5887" y="686883"/>
            <a:ext cx="2438400" cy="245946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7F18E8-FB29-E542-AAC4-CCE68FB24E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5887" y="3833234"/>
            <a:ext cx="2438400" cy="2438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D3150B-552C-5648-AFEC-F92390C66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5" y="764176"/>
            <a:ext cx="6573446" cy="3499066"/>
          </a:xfrm>
          <a:custGeom>
            <a:avLst/>
            <a:gdLst>
              <a:gd name="connsiteX0" fmla="*/ 121487 w 6573446"/>
              <a:gd name="connsiteY0" fmla="*/ 0 h 3499066"/>
              <a:gd name="connsiteX1" fmla="*/ 6451959 w 6573446"/>
              <a:gd name="connsiteY1" fmla="*/ 0 h 3499066"/>
              <a:gd name="connsiteX2" fmla="*/ 6573446 w 6573446"/>
              <a:gd name="connsiteY2" fmla="*/ 110676 h 3499066"/>
              <a:gd name="connsiteX3" fmla="*/ 6573446 w 6573446"/>
              <a:gd name="connsiteY3" fmla="*/ 3388391 h 3499066"/>
              <a:gd name="connsiteX4" fmla="*/ 6451959 w 6573446"/>
              <a:gd name="connsiteY4" fmla="*/ 3499066 h 3499066"/>
              <a:gd name="connsiteX5" fmla="*/ 121487 w 6573446"/>
              <a:gd name="connsiteY5" fmla="*/ 3499066 h 3499066"/>
              <a:gd name="connsiteX6" fmla="*/ 0 w 6573446"/>
              <a:gd name="connsiteY6" fmla="*/ 3388391 h 3499066"/>
              <a:gd name="connsiteX7" fmla="*/ 0 w 6573446"/>
              <a:gd name="connsiteY7" fmla="*/ 110676 h 3499066"/>
              <a:gd name="connsiteX8" fmla="*/ 121487 w 6573446"/>
              <a:gd name="connsiteY8" fmla="*/ 0 h 3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3446" h="3499066">
                <a:moveTo>
                  <a:pt x="121487" y="0"/>
                </a:moveTo>
                <a:lnTo>
                  <a:pt x="6451959" y="0"/>
                </a:lnTo>
                <a:cubicBezTo>
                  <a:pt x="6519055" y="0"/>
                  <a:pt x="6573446" y="49551"/>
                  <a:pt x="6573446" y="110676"/>
                </a:cubicBezTo>
                <a:lnTo>
                  <a:pt x="6573446" y="3388391"/>
                </a:lnTo>
                <a:cubicBezTo>
                  <a:pt x="6573446" y="3449515"/>
                  <a:pt x="6519055" y="3499066"/>
                  <a:pt x="6451959" y="3499066"/>
                </a:cubicBezTo>
                <a:lnTo>
                  <a:pt x="121487" y="3499066"/>
                </a:lnTo>
                <a:cubicBezTo>
                  <a:pt x="54391" y="3499066"/>
                  <a:pt x="0" y="3449515"/>
                  <a:pt x="0" y="3388391"/>
                </a:cubicBezTo>
                <a:lnTo>
                  <a:pt x="0" y="110676"/>
                </a:lnTo>
                <a:cubicBezTo>
                  <a:pt x="0" y="49551"/>
                  <a:pt x="54391" y="0"/>
                  <a:pt x="12148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85738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F2AF39-5E15-AF4C-9FAE-F245DFE27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20968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999F60-F681-8A40-980C-F75912752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0893" y="2689684"/>
            <a:ext cx="1010214" cy="1010214"/>
          </a:xfrm>
          <a:custGeom>
            <a:avLst/>
            <a:gdLst>
              <a:gd name="connsiteX0" fmla="*/ 505107 w 1010214"/>
              <a:gd name="connsiteY0" fmla="*/ 0 h 1010214"/>
              <a:gd name="connsiteX1" fmla="*/ 1010214 w 1010214"/>
              <a:gd name="connsiteY1" fmla="*/ 505107 h 1010214"/>
              <a:gd name="connsiteX2" fmla="*/ 505107 w 1010214"/>
              <a:gd name="connsiteY2" fmla="*/ 1010214 h 1010214"/>
              <a:gd name="connsiteX3" fmla="*/ 0 w 1010214"/>
              <a:gd name="connsiteY3" fmla="*/ 505107 h 1010214"/>
              <a:gd name="connsiteX4" fmla="*/ 505107 w 1010214"/>
              <a:gd name="connsiteY4" fmla="*/ 0 h 10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214" h="1010214">
                <a:moveTo>
                  <a:pt x="505107" y="0"/>
                </a:moveTo>
                <a:cubicBezTo>
                  <a:pt x="784070" y="0"/>
                  <a:pt x="1010214" y="226144"/>
                  <a:pt x="1010214" y="505107"/>
                </a:cubicBezTo>
                <a:cubicBezTo>
                  <a:pt x="1010214" y="784070"/>
                  <a:pt x="784070" y="1010214"/>
                  <a:pt x="505107" y="1010214"/>
                </a:cubicBezTo>
                <a:cubicBezTo>
                  <a:pt x="226144" y="1010214"/>
                  <a:pt x="0" y="784070"/>
                  <a:pt x="0" y="505107"/>
                </a:cubicBezTo>
                <a:cubicBezTo>
                  <a:pt x="0" y="226144"/>
                  <a:pt x="226144" y="0"/>
                  <a:pt x="50510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1B46A7-F8BD-B240-B58B-52B3ED38B7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61517" y="2689684"/>
            <a:ext cx="1010214" cy="1010214"/>
          </a:xfrm>
          <a:custGeom>
            <a:avLst/>
            <a:gdLst>
              <a:gd name="connsiteX0" fmla="*/ 505107 w 1010214"/>
              <a:gd name="connsiteY0" fmla="*/ 0 h 1010214"/>
              <a:gd name="connsiteX1" fmla="*/ 1010214 w 1010214"/>
              <a:gd name="connsiteY1" fmla="*/ 505107 h 1010214"/>
              <a:gd name="connsiteX2" fmla="*/ 505107 w 1010214"/>
              <a:gd name="connsiteY2" fmla="*/ 1010214 h 1010214"/>
              <a:gd name="connsiteX3" fmla="*/ 0 w 1010214"/>
              <a:gd name="connsiteY3" fmla="*/ 505107 h 1010214"/>
              <a:gd name="connsiteX4" fmla="*/ 505107 w 1010214"/>
              <a:gd name="connsiteY4" fmla="*/ 0 h 10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214" h="1010214">
                <a:moveTo>
                  <a:pt x="505107" y="0"/>
                </a:moveTo>
                <a:cubicBezTo>
                  <a:pt x="784070" y="0"/>
                  <a:pt x="1010214" y="226144"/>
                  <a:pt x="1010214" y="505107"/>
                </a:cubicBezTo>
                <a:cubicBezTo>
                  <a:pt x="1010214" y="784070"/>
                  <a:pt x="784070" y="1010214"/>
                  <a:pt x="505107" y="1010214"/>
                </a:cubicBezTo>
                <a:cubicBezTo>
                  <a:pt x="226144" y="1010214"/>
                  <a:pt x="0" y="784070"/>
                  <a:pt x="0" y="505107"/>
                </a:cubicBezTo>
                <a:cubicBezTo>
                  <a:pt x="0" y="226144"/>
                  <a:pt x="226144" y="0"/>
                  <a:pt x="50510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E2E1B8-B367-4349-AE35-8081FFF06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0270" y="2689684"/>
            <a:ext cx="1010214" cy="1010214"/>
          </a:xfrm>
          <a:custGeom>
            <a:avLst/>
            <a:gdLst>
              <a:gd name="connsiteX0" fmla="*/ 505107 w 1010214"/>
              <a:gd name="connsiteY0" fmla="*/ 0 h 1010214"/>
              <a:gd name="connsiteX1" fmla="*/ 1010214 w 1010214"/>
              <a:gd name="connsiteY1" fmla="*/ 505107 h 1010214"/>
              <a:gd name="connsiteX2" fmla="*/ 505107 w 1010214"/>
              <a:gd name="connsiteY2" fmla="*/ 1010214 h 1010214"/>
              <a:gd name="connsiteX3" fmla="*/ 0 w 1010214"/>
              <a:gd name="connsiteY3" fmla="*/ 505107 h 1010214"/>
              <a:gd name="connsiteX4" fmla="*/ 505107 w 1010214"/>
              <a:gd name="connsiteY4" fmla="*/ 0 h 10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214" h="1010214">
                <a:moveTo>
                  <a:pt x="505107" y="0"/>
                </a:moveTo>
                <a:cubicBezTo>
                  <a:pt x="784070" y="0"/>
                  <a:pt x="1010214" y="226144"/>
                  <a:pt x="1010214" y="505107"/>
                </a:cubicBezTo>
                <a:cubicBezTo>
                  <a:pt x="1010214" y="784070"/>
                  <a:pt x="784070" y="1010214"/>
                  <a:pt x="505107" y="1010214"/>
                </a:cubicBezTo>
                <a:cubicBezTo>
                  <a:pt x="226144" y="1010214"/>
                  <a:pt x="0" y="784070"/>
                  <a:pt x="0" y="505107"/>
                </a:cubicBezTo>
                <a:cubicBezTo>
                  <a:pt x="0" y="226144"/>
                  <a:pt x="226144" y="0"/>
                  <a:pt x="50510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00205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ED8A76-3070-D942-B33C-ABD5A4E87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682" y="661510"/>
            <a:ext cx="2116800" cy="4500000"/>
          </a:xfrm>
          <a:custGeom>
            <a:avLst/>
            <a:gdLst>
              <a:gd name="connsiteX0" fmla="*/ 287165 w 2116800"/>
              <a:gd name="connsiteY0" fmla="*/ 0 h 4500000"/>
              <a:gd name="connsiteX1" fmla="*/ 1829635 w 2116800"/>
              <a:gd name="connsiteY1" fmla="*/ 0 h 4500000"/>
              <a:gd name="connsiteX2" fmla="*/ 2116800 w 2116800"/>
              <a:gd name="connsiteY2" fmla="*/ 287165 h 4500000"/>
              <a:gd name="connsiteX3" fmla="*/ 2116800 w 2116800"/>
              <a:gd name="connsiteY3" fmla="*/ 4212835 h 4500000"/>
              <a:gd name="connsiteX4" fmla="*/ 1829635 w 2116800"/>
              <a:gd name="connsiteY4" fmla="*/ 4500000 h 4500000"/>
              <a:gd name="connsiteX5" fmla="*/ 287165 w 2116800"/>
              <a:gd name="connsiteY5" fmla="*/ 4500000 h 4500000"/>
              <a:gd name="connsiteX6" fmla="*/ 0 w 2116800"/>
              <a:gd name="connsiteY6" fmla="*/ 4212835 h 4500000"/>
              <a:gd name="connsiteX7" fmla="*/ 0 w 2116800"/>
              <a:gd name="connsiteY7" fmla="*/ 287165 h 4500000"/>
              <a:gd name="connsiteX8" fmla="*/ 287165 w 2116800"/>
              <a:gd name="connsiteY8" fmla="*/ 0 h 45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800" h="4500000">
                <a:moveTo>
                  <a:pt x="287165" y="0"/>
                </a:moveTo>
                <a:lnTo>
                  <a:pt x="1829635" y="0"/>
                </a:lnTo>
                <a:cubicBezTo>
                  <a:pt x="1988232" y="0"/>
                  <a:pt x="2116800" y="128568"/>
                  <a:pt x="2116800" y="287165"/>
                </a:cubicBezTo>
                <a:lnTo>
                  <a:pt x="2116800" y="4212835"/>
                </a:lnTo>
                <a:cubicBezTo>
                  <a:pt x="2116800" y="4371432"/>
                  <a:pt x="1988232" y="4500000"/>
                  <a:pt x="1829635" y="4500000"/>
                </a:cubicBezTo>
                <a:lnTo>
                  <a:pt x="287165" y="4500000"/>
                </a:lnTo>
                <a:cubicBezTo>
                  <a:pt x="128568" y="4500000"/>
                  <a:pt x="0" y="4371432"/>
                  <a:pt x="0" y="4212835"/>
                </a:cubicBezTo>
                <a:lnTo>
                  <a:pt x="0" y="287165"/>
                </a:lnTo>
                <a:cubicBezTo>
                  <a:pt x="0" y="128568"/>
                  <a:pt x="128568" y="0"/>
                  <a:pt x="28716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F3433A-9BF4-2942-A870-2397510E8C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42271" y="1696490"/>
            <a:ext cx="2116800" cy="4500000"/>
          </a:xfrm>
          <a:custGeom>
            <a:avLst/>
            <a:gdLst>
              <a:gd name="connsiteX0" fmla="*/ 287165 w 2116800"/>
              <a:gd name="connsiteY0" fmla="*/ 0 h 4500000"/>
              <a:gd name="connsiteX1" fmla="*/ 1829635 w 2116800"/>
              <a:gd name="connsiteY1" fmla="*/ 0 h 4500000"/>
              <a:gd name="connsiteX2" fmla="*/ 2116800 w 2116800"/>
              <a:gd name="connsiteY2" fmla="*/ 287165 h 4500000"/>
              <a:gd name="connsiteX3" fmla="*/ 2116800 w 2116800"/>
              <a:gd name="connsiteY3" fmla="*/ 4212835 h 4500000"/>
              <a:gd name="connsiteX4" fmla="*/ 1829635 w 2116800"/>
              <a:gd name="connsiteY4" fmla="*/ 4500000 h 4500000"/>
              <a:gd name="connsiteX5" fmla="*/ 287165 w 2116800"/>
              <a:gd name="connsiteY5" fmla="*/ 4500000 h 4500000"/>
              <a:gd name="connsiteX6" fmla="*/ 0 w 2116800"/>
              <a:gd name="connsiteY6" fmla="*/ 4212835 h 4500000"/>
              <a:gd name="connsiteX7" fmla="*/ 0 w 2116800"/>
              <a:gd name="connsiteY7" fmla="*/ 287165 h 4500000"/>
              <a:gd name="connsiteX8" fmla="*/ 287165 w 2116800"/>
              <a:gd name="connsiteY8" fmla="*/ 0 h 45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800" h="4500000">
                <a:moveTo>
                  <a:pt x="287165" y="0"/>
                </a:moveTo>
                <a:lnTo>
                  <a:pt x="1829635" y="0"/>
                </a:lnTo>
                <a:cubicBezTo>
                  <a:pt x="1988232" y="0"/>
                  <a:pt x="2116800" y="128568"/>
                  <a:pt x="2116800" y="287165"/>
                </a:cubicBezTo>
                <a:lnTo>
                  <a:pt x="2116800" y="4212835"/>
                </a:lnTo>
                <a:cubicBezTo>
                  <a:pt x="2116800" y="4371432"/>
                  <a:pt x="1988232" y="4500000"/>
                  <a:pt x="1829635" y="4500000"/>
                </a:cubicBezTo>
                <a:lnTo>
                  <a:pt x="287165" y="4500000"/>
                </a:lnTo>
                <a:cubicBezTo>
                  <a:pt x="128568" y="4500000"/>
                  <a:pt x="0" y="4371432"/>
                  <a:pt x="0" y="4212835"/>
                </a:cubicBezTo>
                <a:lnTo>
                  <a:pt x="0" y="287165"/>
                </a:lnTo>
                <a:cubicBezTo>
                  <a:pt x="0" y="128568"/>
                  <a:pt x="128568" y="0"/>
                  <a:pt x="28716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142663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D1AED4-4D59-EA43-A102-B963AA65EF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400" y="770400"/>
            <a:ext cx="3729600" cy="5342400"/>
          </a:xfrm>
          <a:custGeom>
            <a:avLst/>
            <a:gdLst>
              <a:gd name="connsiteX0" fmla="*/ 81156 w 3729600"/>
              <a:gd name="connsiteY0" fmla="*/ 0 h 5342400"/>
              <a:gd name="connsiteX1" fmla="*/ 3648444 w 3729600"/>
              <a:gd name="connsiteY1" fmla="*/ 0 h 5342400"/>
              <a:gd name="connsiteX2" fmla="*/ 3729600 w 3729600"/>
              <a:gd name="connsiteY2" fmla="*/ 81156 h 5342400"/>
              <a:gd name="connsiteX3" fmla="*/ 3729600 w 3729600"/>
              <a:gd name="connsiteY3" fmla="*/ 5261244 h 5342400"/>
              <a:gd name="connsiteX4" fmla="*/ 3648444 w 3729600"/>
              <a:gd name="connsiteY4" fmla="*/ 5342400 h 5342400"/>
              <a:gd name="connsiteX5" fmla="*/ 81156 w 3729600"/>
              <a:gd name="connsiteY5" fmla="*/ 5342400 h 5342400"/>
              <a:gd name="connsiteX6" fmla="*/ 0 w 3729600"/>
              <a:gd name="connsiteY6" fmla="*/ 5261244 h 5342400"/>
              <a:gd name="connsiteX7" fmla="*/ 0 w 3729600"/>
              <a:gd name="connsiteY7" fmla="*/ 81156 h 5342400"/>
              <a:gd name="connsiteX8" fmla="*/ 81156 w 3729600"/>
              <a:gd name="connsiteY8" fmla="*/ 0 h 53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600" h="5342400">
                <a:moveTo>
                  <a:pt x="81156" y="0"/>
                </a:moveTo>
                <a:lnTo>
                  <a:pt x="3648444" y="0"/>
                </a:lnTo>
                <a:cubicBezTo>
                  <a:pt x="3693265" y="0"/>
                  <a:pt x="3729600" y="36335"/>
                  <a:pt x="3729600" y="81156"/>
                </a:cubicBezTo>
                <a:lnTo>
                  <a:pt x="3729600" y="5261244"/>
                </a:lnTo>
                <a:cubicBezTo>
                  <a:pt x="3729600" y="5306065"/>
                  <a:pt x="3693265" y="5342400"/>
                  <a:pt x="3648444" y="5342400"/>
                </a:cubicBezTo>
                <a:lnTo>
                  <a:pt x="81156" y="5342400"/>
                </a:lnTo>
                <a:cubicBezTo>
                  <a:pt x="36335" y="5342400"/>
                  <a:pt x="0" y="5306065"/>
                  <a:pt x="0" y="5261244"/>
                </a:cubicBezTo>
                <a:lnTo>
                  <a:pt x="0" y="81156"/>
                </a:lnTo>
                <a:cubicBezTo>
                  <a:pt x="0" y="36335"/>
                  <a:pt x="36335" y="0"/>
                  <a:pt x="8115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1972424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48850E-C297-FA4D-A020-E08883C3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5689" y="1314451"/>
            <a:ext cx="4402137" cy="2657475"/>
          </a:xfrm>
          <a:custGeom>
            <a:avLst/>
            <a:gdLst>
              <a:gd name="connsiteX0" fmla="*/ 0 w 4402137"/>
              <a:gd name="connsiteY0" fmla="*/ 0 h 2657475"/>
              <a:gd name="connsiteX1" fmla="*/ 4402137 w 4402137"/>
              <a:gd name="connsiteY1" fmla="*/ 0 h 2657475"/>
              <a:gd name="connsiteX2" fmla="*/ 4402137 w 4402137"/>
              <a:gd name="connsiteY2" fmla="*/ 2657475 h 2657475"/>
              <a:gd name="connsiteX3" fmla="*/ 0 w 4402137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137" h="2657475">
                <a:moveTo>
                  <a:pt x="0" y="0"/>
                </a:moveTo>
                <a:lnTo>
                  <a:pt x="4402137" y="0"/>
                </a:lnTo>
                <a:lnTo>
                  <a:pt x="4402137" y="2657475"/>
                </a:lnTo>
                <a:lnTo>
                  <a:pt x="0" y="26574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2256049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A48C50-B6F9-364C-8F05-02828320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455" y="1411884"/>
            <a:ext cx="4475106" cy="2625147"/>
          </a:xfrm>
          <a:custGeom>
            <a:avLst/>
            <a:gdLst>
              <a:gd name="connsiteX0" fmla="*/ 0 w 4475106"/>
              <a:gd name="connsiteY0" fmla="*/ 0 h 2625147"/>
              <a:gd name="connsiteX1" fmla="*/ 4475106 w 4475106"/>
              <a:gd name="connsiteY1" fmla="*/ 0 h 2625147"/>
              <a:gd name="connsiteX2" fmla="*/ 4475106 w 4475106"/>
              <a:gd name="connsiteY2" fmla="*/ 2625147 h 2625147"/>
              <a:gd name="connsiteX3" fmla="*/ 0 w 4475106"/>
              <a:gd name="connsiteY3" fmla="*/ 2625147 h 26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5106" h="2625147">
                <a:moveTo>
                  <a:pt x="0" y="0"/>
                </a:moveTo>
                <a:lnTo>
                  <a:pt x="4475106" y="0"/>
                </a:lnTo>
                <a:lnTo>
                  <a:pt x="4475106" y="2625147"/>
                </a:lnTo>
                <a:lnTo>
                  <a:pt x="0" y="262514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666816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566841-AD00-DF4F-9A0B-9C3995737F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5688" y="0"/>
            <a:ext cx="5040312" cy="5994400"/>
          </a:xfrm>
          <a:custGeom>
            <a:avLst/>
            <a:gdLst>
              <a:gd name="connsiteX0" fmla="*/ 0 w 5040312"/>
              <a:gd name="connsiteY0" fmla="*/ 0 h 5994400"/>
              <a:gd name="connsiteX1" fmla="*/ 5040312 w 5040312"/>
              <a:gd name="connsiteY1" fmla="*/ 0 h 5994400"/>
              <a:gd name="connsiteX2" fmla="*/ 5040312 w 5040312"/>
              <a:gd name="connsiteY2" fmla="*/ 5694300 h 5994400"/>
              <a:gd name="connsiteX3" fmla="*/ 4740212 w 5040312"/>
              <a:gd name="connsiteY3" fmla="*/ 5994400 h 5994400"/>
              <a:gd name="connsiteX4" fmla="*/ 300100 w 5040312"/>
              <a:gd name="connsiteY4" fmla="*/ 5994400 h 5994400"/>
              <a:gd name="connsiteX5" fmla="*/ 0 w 5040312"/>
              <a:gd name="connsiteY5" fmla="*/ 56943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312" h="5994400">
                <a:moveTo>
                  <a:pt x="0" y="0"/>
                </a:moveTo>
                <a:lnTo>
                  <a:pt x="5040312" y="0"/>
                </a:lnTo>
                <a:lnTo>
                  <a:pt x="5040312" y="5694300"/>
                </a:lnTo>
                <a:cubicBezTo>
                  <a:pt x="5040312" y="5860041"/>
                  <a:pt x="4905953" y="5994400"/>
                  <a:pt x="4740212" y="5994400"/>
                </a:cubicBezTo>
                <a:lnTo>
                  <a:pt x="300100" y="5994400"/>
                </a:lnTo>
                <a:cubicBezTo>
                  <a:pt x="134359" y="5994400"/>
                  <a:pt x="0" y="5860041"/>
                  <a:pt x="0" y="56943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304757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D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586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79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9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D70AB77-227C-1047-ADF6-CD634CE83B9A}"/>
              </a:ext>
            </a:extLst>
          </p:cNvPr>
          <p:cNvSpPr/>
          <p:nvPr userDrawn="1"/>
        </p:nvSpPr>
        <p:spPr>
          <a:xfrm>
            <a:off x="7767021" y="0"/>
            <a:ext cx="4424979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C57940-1294-F445-8801-1B0286A06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4344" y="968187"/>
            <a:ext cx="5010282" cy="4691382"/>
          </a:xfrm>
          <a:custGeom>
            <a:avLst/>
            <a:gdLst>
              <a:gd name="connsiteX0" fmla="*/ 197295 w 5010282"/>
              <a:gd name="connsiteY0" fmla="*/ 1785782 h 4691382"/>
              <a:gd name="connsiteX1" fmla="*/ 1571979 w 5010282"/>
              <a:gd name="connsiteY1" fmla="*/ 1785782 h 4691382"/>
              <a:gd name="connsiteX2" fmla="*/ 2634559 w 5010282"/>
              <a:gd name="connsiteY2" fmla="*/ 1785782 h 4691382"/>
              <a:gd name="connsiteX3" fmla="*/ 2831854 w 5010282"/>
              <a:gd name="connsiteY3" fmla="*/ 1983077 h 4691382"/>
              <a:gd name="connsiteX4" fmla="*/ 2831854 w 5010282"/>
              <a:gd name="connsiteY4" fmla="*/ 3525485 h 4691382"/>
              <a:gd name="connsiteX5" fmla="*/ 2831854 w 5010282"/>
              <a:gd name="connsiteY5" fmla="*/ 4494087 h 4691382"/>
              <a:gd name="connsiteX6" fmla="*/ 2634559 w 5010282"/>
              <a:gd name="connsiteY6" fmla="*/ 4691382 h 4691382"/>
              <a:gd name="connsiteX7" fmla="*/ 197295 w 5010282"/>
              <a:gd name="connsiteY7" fmla="*/ 4691382 h 4691382"/>
              <a:gd name="connsiteX8" fmla="*/ 0 w 5010282"/>
              <a:gd name="connsiteY8" fmla="*/ 4494087 h 4691382"/>
              <a:gd name="connsiteX9" fmla="*/ 0 w 5010282"/>
              <a:gd name="connsiteY9" fmla="*/ 1983077 h 4691382"/>
              <a:gd name="connsiteX10" fmla="*/ 197295 w 5010282"/>
              <a:gd name="connsiteY10" fmla="*/ 1785782 h 4691382"/>
              <a:gd name="connsiteX11" fmla="*/ 1895726 w 5010282"/>
              <a:gd name="connsiteY11" fmla="*/ 0 h 4691382"/>
              <a:gd name="connsiteX12" fmla="*/ 4777041 w 5010282"/>
              <a:gd name="connsiteY12" fmla="*/ 0 h 4691382"/>
              <a:gd name="connsiteX13" fmla="*/ 5010282 w 5010282"/>
              <a:gd name="connsiteY13" fmla="*/ 233241 h 4691382"/>
              <a:gd name="connsiteX14" fmla="*/ 5010282 w 5010282"/>
              <a:gd name="connsiteY14" fmla="*/ 3201738 h 4691382"/>
              <a:gd name="connsiteX15" fmla="*/ 4777041 w 5010282"/>
              <a:gd name="connsiteY15" fmla="*/ 3434979 h 4691382"/>
              <a:gd name="connsiteX16" fmla="*/ 2922360 w 5010282"/>
              <a:gd name="connsiteY16" fmla="*/ 3434979 h 4691382"/>
              <a:gd name="connsiteX17" fmla="*/ 2922360 w 5010282"/>
              <a:gd name="connsiteY17" fmla="*/ 1892571 h 4691382"/>
              <a:gd name="connsiteX18" fmla="*/ 2725065 w 5010282"/>
              <a:gd name="connsiteY18" fmla="*/ 1695277 h 4691382"/>
              <a:gd name="connsiteX19" fmla="*/ 1662485 w 5010282"/>
              <a:gd name="connsiteY19" fmla="*/ 1695277 h 4691382"/>
              <a:gd name="connsiteX20" fmla="*/ 1662485 w 5010282"/>
              <a:gd name="connsiteY20" fmla="*/ 233241 h 4691382"/>
              <a:gd name="connsiteX21" fmla="*/ 1895726 w 5010282"/>
              <a:gd name="connsiteY21" fmla="*/ 0 h 46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10282" h="4691382">
                <a:moveTo>
                  <a:pt x="197295" y="1785782"/>
                </a:moveTo>
                <a:lnTo>
                  <a:pt x="1571979" y="1785782"/>
                </a:lnTo>
                <a:lnTo>
                  <a:pt x="2634559" y="1785782"/>
                </a:lnTo>
                <a:cubicBezTo>
                  <a:pt x="2743522" y="1785782"/>
                  <a:pt x="2831854" y="1874114"/>
                  <a:pt x="2831854" y="1983077"/>
                </a:cubicBezTo>
                <a:lnTo>
                  <a:pt x="2831854" y="3525485"/>
                </a:lnTo>
                <a:lnTo>
                  <a:pt x="2831854" y="4494087"/>
                </a:lnTo>
                <a:cubicBezTo>
                  <a:pt x="2831854" y="4603050"/>
                  <a:pt x="2743522" y="4691382"/>
                  <a:pt x="2634559" y="4691382"/>
                </a:cubicBezTo>
                <a:lnTo>
                  <a:pt x="197295" y="4691382"/>
                </a:lnTo>
                <a:cubicBezTo>
                  <a:pt x="88332" y="4691382"/>
                  <a:pt x="0" y="4603050"/>
                  <a:pt x="0" y="4494087"/>
                </a:cubicBezTo>
                <a:lnTo>
                  <a:pt x="0" y="1983077"/>
                </a:lnTo>
                <a:cubicBezTo>
                  <a:pt x="0" y="1874114"/>
                  <a:pt x="88332" y="1785782"/>
                  <a:pt x="197295" y="1785782"/>
                </a:cubicBezTo>
                <a:close/>
                <a:moveTo>
                  <a:pt x="1895726" y="0"/>
                </a:moveTo>
                <a:lnTo>
                  <a:pt x="4777041" y="0"/>
                </a:lnTo>
                <a:cubicBezTo>
                  <a:pt x="4905856" y="0"/>
                  <a:pt x="5010282" y="104426"/>
                  <a:pt x="5010282" y="233241"/>
                </a:cubicBezTo>
                <a:lnTo>
                  <a:pt x="5010282" y="3201738"/>
                </a:lnTo>
                <a:cubicBezTo>
                  <a:pt x="5010282" y="3330553"/>
                  <a:pt x="4905856" y="3434979"/>
                  <a:pt x="4777041" y="3434979"/>
                </a:cubicBezTo>
                <a:lnTo>
                  <a:pt x="2922360" y="3434979"/>
                </a:lnTo>
                <a:lnTo>
                  <a:pt x="2922360" y="1892571"/>
                </a:lnTo>
                <a:cubicBezTo>
                  <a:pt x="2922360" y="1783609"/>
                  <a:pt x="2834027" y="1695277"/>
                  <a:pt x="2725065" y="1695277"/>
                </a:cubicBezTo>
                <a:lnTo>
                  <a:pt x="1662485" y="1695277"/>
                </a:lnTo>
                <a:lnTo>
                  <a:pt x="1662485" y="233241"/>
                </a:lnTo>
                <a:cubicBezTo>
                  <a:pt x="1662485" y="104426"/>
                  <a:pt x="1766911" y="0"/>
                  <a:pt x="189572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23856-EEA4-974E-8B97-AABBC30C1E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2107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611868-5393-FB4B-ADB4-32DEEEFF3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894015-58ED-5341-B129-5E55E3F16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375F734-14F5-D646-A886-FDCDFAD0956B}"/>
              </a:ext>
            </a:extLst>
          </p:cNvPr>
          <p:cNvSpPr txBox="1">
            <a:spLocks/>
          </p:cNvSpPr>
          <p:nvPr userDrawn="1"/>
        </p:nvSpPr>
        <p:spPr>
          <a:xfrm>
            <a:off x="915700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76CFD9-463E-9046-B332-F3673A452112}"/>
              </a:ext>
            </a:extLst>
          </p:cNvPr>
          <p:cNvSpPr>
            <a:spLocks noChangeAspect="1"/>
          </p:cNvSpPr>
          <p:nvPr userDrawn="1"/>
        </p:nvSpPr>
        <p:spPr>
          <a:xfrm>
            <a:off x="181100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465085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57674" y="-414512"/>
            <a:ext cx="4876653" cy="4876653"/>
          </a:xfrm>
          <a:custGeom>
            <a:avLst/>
            <a:gdLst>
              <a:gd name="connsiteX0" fmla="*/ 0 w 428899"/>
              <a:gd name="connsiteY0" fmla="*/ 0 h 428899"/>
              <a:gd name="connsiteX1" fmla="*/ 428899 w 428899"/>
              <a:gd name="connsiteY1" fmla="*/ 0 h 428899"/>
              <a:gd name="connsiteX2" fmla="*/ 428899 w 428899"/>
              <a:gd name="connsiteY2" fmla="*/ 275053 h 428899"/>
              <a:gd name="connsiteX3" fmla="*/ 214449 w 428899"/>
              <a:gd name="connsiteY3" fmla="*/ 428899 h 428899"/>
              <a:gd name="connsiteX4" fmla="*/ 0 w 428899"/>
              <a:gd name="connsiteY4" fmla="*/ 275053 h 42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99" h="428899">
                <a:moveTo>
                  <a:pt x="0" y="0"/>
                </a:moveTo>
                <a:lnTo>
                  <a:pt x="428899" y="0"/>
                </a:lnTo>
                <a:lnTo>
                  <a:pt x="428899" y="275053"/>
                </a:lnTo>
                <a:lnTo>
                  <a:pt x="214449" y="428899"/>
                </a:lnTo>
                <a:lnTo>
                  <a:pt x="0" y="2750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579116" y="2212724"/>
            <a:ext cx="5852156" cy="6788502"/>
          </a:xfrm>
          <a:custGeom>
            <a:avLst/>
            <a:gdLst>
              <a:gd name="connsiteX0" fmla="*/ 2995448 w 5990895"/>
              <a:gd name="connsiteY0" fmla="*/ 0 h 6949441"/>
              <a:gd name="connsiteX1" fmla="*/ 5990895 w 5990895"/>
              <a:gd name="connsiteY1" fmla="*/ 1497724 h 6949441"/>
              <a:gd name="connsiteX2" fmla="*/ 5990895 w 5990895"/>
              <a:gd name="connsiteY2" fmla="*/ 5451717 h 6949441"/>
              <a:gd name="connsiteX3" fmla="*/ 2995448 w 5990895"/>
              <a:gd name="connsiteY3" fmla="*/ 6949441 h 6949441"/>
              <a:gd name="connsiteX4" fmla="*/ 0 w 5990895"/>
              <a:gd name="connsiteY4" fmla="*/ 5451717 h 6949441"/>
              <a:gd name="connsiteX5" fmla="*/ 0 w 5990895"/>
              <a:gd name="connsiteY5" fmla="*/ 1497724 h 69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0895" h="6949441">
                <a:moveTo>
                  <a:pt x="2995448" y="0"/>
                </a:moveTo>
                <a:lnTo>
                  <a:pt x="5990895" y="1497724"/>
                </a:lnTo>
                <a:lnTo>
                  <a:pt x="5990895" y="5451717"/>
                </a:lnTo>
                <a:lnTo>
                  <a:pt x="2995448" y="6949441"/>
                </a:lnTo>
                <a:lnTo>
                  <a:pt x="0" y="5451717"/>
                </a:lnTo>
                <a:lnTo>
                  <a:pt x="0" y="14977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9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D62A35-2A0F-4A5D-A694-D7D9AF35E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8608" y="0"/>
            <a:ext cx="9613392" cy="6858000"/>
          </a:xfrm>
          <a:custGeom>
            <a:avLst/>
            <a:gdLst>
              <a:gd name="connsiteX0" fmla="*/ 6583680 w 9613392"/>
              <a:gd name="connsiteY0" fmla="*/ 0 h 6858000"/>
              <a:gd name="connsiteX1" fmla="*/ 6601968 w 9613392"/>
              <a:gd name="connsiteY1" fmla="*/ 0 h 6858000"/>
              <a:gd name="connsiteX2" fmla="*/ 9613392 w 9613392"/>
              <a:gd name="connsiteY2" fmla="*/ 0 h 6858000"/>
              <a:gd name="connsiteX3" fmla="*/ 9613392 w 9613392"/>
              <a:gd name="connsiteY3" fmla="*/ 6858000 h 6858000"/>
              <a:gd name="connsiteX4" fmla="*/ 6601968 w 9613392"/>
              <a:gd name="connsiteY4" fmla="*/ 6858000 h 6858000"/>
              <a:gd name="connsiteX5" fmla="*/ 6583680 w 9613392"/>
              <a:gd name="connsiteY5" fmla="*/ 6858000 h 6858000"/>
              <a:gd name="connsiteX6" fmla="*/ 0 w 9613392"/>
              <a:gd name="connsiteY6" fmla="*/ 6858000 h 6858000"/>
              <a:gd name="connsiteX7" fmla="*/ 6583680 w 9613392"/>
              <a:gd name="connsiteY7" fmla="*/ 18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3392" h="6858000">
                <a:moveTo>
                  <a:pt x="6583680" y="0"/>
                </a:moveTo>
                <a:lnTo>
                  <a:pt x="6601968" y="0"/>
                </a:lnTo>
                <a:lnTo>
                  <a:pt x="9613392" y="0"/>
                </a:lnTo>
                <a:lnTo>
                  <a:pt x="9613392" y="6858000"/>
                </a:lnTo>
                <a:lnTo>
                  <a:pt x="6601968" y="6858000"/>
                </a:lnTo>
                <a:lnTo>
                  <a:pt x="6583680" y="6858000"/>
                </a:lnTo>
                <a:lnTo>
                  <a:pt x="0" y="6858000"/>
                </a:lnTo>
                <a:lnTo>
                  <a:pt x="6583680" y="189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1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Pictur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47308" y="234151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80810" y="234151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114312" y="234151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844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829050" y="3201623"/>
            <a:ext cx="4597400" cy="2871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588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032934" y="1540316"/>
            <a:ext cx="4159066" cy="4159066"/>
          </a:xfrm>
          <a:custGeom>
            <a:avLst/>
            <a:gdLst>
              <a:gd name="connsiteX0" fmla="*/ 1070071 w 2983193"/>
              <a:gd name="connsiteY0" fmla="*/ 0 h 2983193"/>
              <a:gd name="connsiteX1" fmla="*/ 2983193 w 2983193"/>
              <a:gd name="connsiteY1" fmla="*/ 0 h 2983193"/>
              <a:gd name="connsiteX2" fmla="*/ 2983193 w 2983193"/>
              <a:gd name="connsiteY2" fmla="*/ 2983193 h 2983193"/>
              <a:gd name="connsiteX3" fmla="*/ 1070071 w 2983193"/>
              <a:gd name="connsiteY3" fmla="*/ 2983193 h 2983193"/>
              <a:gd name="connsiteX4" fmla="*/ 0 w 2983193"/>
              <a:gd name="connsiteY4" fmla="*/ 1491596 h 29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193" h="2983193">
                <a:moveTo>
                  <a:pt x="1070071" y="0"/>
                </a:moveTo>
                <a:lnTo>
                  <a:pt x="2983193" y="0"/>
                </a:lnTo>
                <a:lnTo>
                  <a:pt x="2983193" y="2983193"/>
                </a:lnTo>
                <a:lnTo>
                  <a:pt x="1070071" y="2983193"/>
                </a:lnTo>
                <a:lnTo>
                  <a:pt x="0" y="14915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139751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3E7E4D-DD47-42D6-BAFB-4D08B597D0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2699" y="3560322"/>
            <a:ext cx="4736154" cy="2820211"/>
          </a:xfrm>
          <a:custGeom>
            <a:avLst/>
            <a:gdLst>
              <a:gd name="connsiteX0" fmla="*/ 3093608 w 4736154"/>
              <a:gd name="connsiteY0" fmla="*/ 0 h 2820211"/>
              <a:gd name="connsiteX1" fmla="*/ 4736154 w 4736154"/>
              <a:gd name="connsiteY1" fmla="*/ 1050588 h 2820211"/>
              <a:gd name="connsiteX2" fmla="*/ 1632819 w 4736154"/>
              <a:gd name="connsiteY2" fmla="*/ 2820211 h 2820211"/>
              <a:gd name="connsiteX3" fmla="*/ 0 w 4736154"/>
              <a:gd name="connsiteY3" fmla="*/ 1750169 h 282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154" h="2820211">
                <a:moveTo>
                  <a:pt x="3093608" y="0"/>
                </a:moveTo>
                <a:lnTo>
                  <a:pt x="4736154" y="1050588"/>
                </a:lnTo>
                <a:lnTo>
                  <a:pt x="1632819" y="2820211"/>
                </a:lnTo>
                <a:lnTo>
                  <a:pt x="0" y="1750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E539F8-FA51-4B15-90A6-27248AB179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5284" y="1072480"/>
            <a:ext cx="4736154" cy="2820211"/>
          </a:xfrm>
          <a:custGeom>
            <a:avLst/>
            <a:gdLst>
              <a:gd name="connsiteX0" fmla="*/ 3093608 w 4736154"/>
              <a:gd name="connsiteY0" fmla="*/ 0 h 2820211"/>
              <a:gd name="connsiteX1" fmla="*/ 4736154 w 4736154"/>
              <a:gd name="connsiteY1" fmla="*/ 1050588 h 2820211"/>
              <a:gd name="connsiteX2" fmla="*/ 1632819 w 4736154"/>
              <a:gd name="connsiteY2" fmla="*/ 2820211 h 2820211"/>
              <a:gd name="connsiteX3" fmla="*/ 0 w 4736154"/>
              <a:gd name="connsiteY3" fmla="*/ 1750169 h 282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154" h="2820211">
                <a:moveTo>
                  <a:pt x="3093608" y="0"/>
                </a:moveTo>
                <a:lnTo>
                  <a:pt x="4736154" y="1050588"/>
                </a:lnTo>
                <a:lnTo>
                  <a:pt x="1632819" y="2820211"/>
                </a:lnTo>
                <a:lnTo>
                  <a:pt x="0" y="1750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D36B13A-34BC-4249-B533-D09E373921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6576" y="3911335"/>
            <a:ext cx="4736154" cy="2820211"/>
          </a:xfrm>
          <a:custGeom>
            <a:avLst/>
            <a:gdLst>
              <a:gd name="connsiteX0" fmla="*/ 3093608 w 4736154"/>
              <a:gd name="connsiteY0" fmla="*/ 0 h 2820211"/>
              <a:gd name="connsiteX1" fmla="*/ 4736154 w 4736154"/>
              <a:gd name="connsiteY1" fmla="*/ 1050588 h 2820211"/>
              <a:gd name="connsiteX2" fmla="*/ 1632819 w 4736154"/>
              <a:gd name="connsiteY2" fmla="*/ 2820211 h 2820211"/>
              <a:gd name="connsiteX3" fmla="*/ 0 w 4736154"/>
              <a:gd name="connsiteY3" fmla="*/ 1750169 h 282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154" h="2820211">
                <a:moveTo>
                  <a:pt x="3093608" y="0"/>
                </a:moveTo>
                <a:lnTo>
                  <a:pt x="4736154" y="1050588"/>
                </a:lnTo>
                <a:lnTo>
                  <a:pt x="1632819" y="2820211"/>
                </a:lnTo>
                <a:lnTo>
                  <a:pt x="0" y="1750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3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AB4931-FFCE-4925-9086-4B31EDA967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34015" y="0"/>
            <a:ext cx="2154936" cy="6858000"/>
          </a:xfrm>
          <a:custGeom>
            <a:avLst/>
            <a:gdLst>
              <a:gd name="connsiteX0" fmla="*/ 0 w 2154936"/>
              <a:gd name="connsiteY0" fmla="*/ 0 h 6858000"/>
              <a:gd name="connsiteX1" fmla="*/ 2154936 w 2154936"/>
              <a:gd name="connsiteY1" fmla="*/ 0 h 6858000"/>
              <a:gd name="connsiteX2" fmla="*/ 2154936 w 2154936"/>
              <a:gd name="connsiteY2" fmla="*/ 6858000 h 6858000"/>
              <a:gd name="connsiteX3" fmla="*/ 0 w 2154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36" h="6858000">
                <a:moveTo>
                  <a:pt x="0" y="0"/>
                </a:moveTo>
                <a:lnTo>
                  <a:pt x="2154936" y="0"/>
                </a:lnTo>
                <a:lnTo>
                  <a:pt x="21549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673100" dist="355600" dir="1440000" algn="l" rotWithShape="0">
              <a:prstClr val="black">
                <a:alpha val="86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BF6C55-BB6C-4996-8DB4-C43BD04D61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9080" y="0"/>
            <a:ext cx="2154936" cy="6858000"/>
          </a:xfrm>
          <a:custGeom>
            <a:avLst/>
            <a:gdLst>
              <a:gd name="connsiteX0" fmla="*/ 0 w 2154936"/>
              <a:gd name="connsiteY0" fmla="*/ 0 h 6858000"/>
              <a:gd name="connsiteX1" fmla="*/ 2154936 w 2154936"/>
              <a:gd name="connsiteY1" fmla="*/ 0 h 6858000"/>
              <a:gd name="connsiteX2" fmla="*/ 2154936 w 2154936"/>
              <a:gd name="connsiteY2" fmla="*/ 6858000 h 6858000"/>
              <a:gd name="connsiteX3" fmla="*/ 0 w 2154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36" h="6858000">
                <a:moveTo>
                  <a:pt x="0" y="0"/>
                </a:moveTo>
                <a:lnTo>
                  <a:pt x="2154936" y="0"/>
                </a:lnTo>
                <a:lnTo>
                  <a:pt x="21549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673100" dist="355600" dir="1440000" algn="l" rotWithShape="0">
              <a:prstClr val="black">
                <a:alpha val="86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705425-B018-4AF8-B9ED-A11FBA2853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4144" y="-1"/>
            <a:ext cx="2154936" cy="6858000"/>
          </a:xfrm>
          <a:custGeom>
            <a:avLst/>
            <a:gdLst>
              <a:gd name="connsiteX0" fmla="*/ 0 w 2154936"/>
              <a:gd name="connsiteY0" fmla="*/ 0 h 6858000"/>
              <a:gd name="connsiteX1" fmla="*/ 2154936 w 2154936"/>
              <a:gd name="connsiteY1" fmla="*/ 0 h 6858000"/>
              <a:gd name="connsiteX2" fmla="*/ 2154936 w 2154936"/>
              <a:gd name="connsiteY2" fmla="*/ 6858000 h 6858000"/>
              <a:gd name="connsiteX3" fmla="*/ 0 w 2154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36" h="6858000">
                <a:moveTo>
                  <a:pt x="0" y="0"/>
                </a:moveTo>
                <a:lnTo>
                  <a:pt x="2154936" y="0"/>
                </a:lnTo>
                <a:lnTo>
                  <a:pt x="21549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673100" dist="355600" dir="1440000" algn="l" rotWithShape="0">
              <a:prstClr val="black">
                <a:alpha val="86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5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57787" y="671517"/>
            <a:ext cx="6429376" cy="5529263"/>
          </a:xfrm>
          <a:custGeom>
            <a:avLst/>
            <a:gdLst>
              <a:gd name="connsiteX0" fmla="*/ 0 w 6429376"/>
              <a:gd name="connsiteY0" fmla="*/ 0 h 5529263"/>
              <a:gd name="connsiteX1" fmla="*/ 6429376 w 6429376"/>
              <a:gd name="connsiteY1" fmla="*/ 0 h 5529263"/>
              <a:gd name="connsiteX2" fmla="*/ 6429376 w 6429376"/>
              <a:gd name="connsiteY2" fmla="*/ 5529263 h 5529263"/>
              <a:gd name="connsiteX3" fmla="*/ 0 w 6429376"/>
              <a:gd name="connsiteY3" fmla="*/ 5529263 h 55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376" h="5529263">
                <a:moveTo>
                  <a:pt x="0" y="0"/>
                </a:moveTo>
                <a:lnTo>
                  <a:pt x="6429376" y="0"/>
                </a:lnTo>
                <a:lnTo>
                  <a:pt x="6429376" y="5529263"/>
                </a:lnTo>
                <a:lnTo>
                  <a:pt x="0" y="5529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425" y="380690"/>
            <a:ext cx="9963150" cy="800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409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14EA70-60B2-3241-B956-9960FF5C68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529431" cy="6858000"/>
          </a:xfrm>
          <a:custGeom>
            <a:avLst/>
            <a:gdLst>
              <a:gd name="connsiteX0" fmla="*/ 0 w 5529431"/>
              <a:gd name="connsiteY0" fmla="*/ 0 h 6858000"/>
              <a:gd name="connsiteX1" fmla="*/ 5529431 w 5529431"/>
              <a:gd name="connsiteY1" fmla="*/ 0 h 6858000"/>
              <a:gd name="connsiteX2" fmla="*/ 5529431 w 5529431"/>
              <a:gd name="connsiteY2" fmla="*/ 6858000 h 6858000"/>
              <a:gd name="connsiteX3" fmla="*/ 0 w 55294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431" h="6858000">
                <a:moveTo>
                  <a:pt x="0" y="0"/>
                </a:moveTo>
                <a:lnTo>
                  <a:pt x="5529431" y="0"/>
                </a:lnTo>
                <a:lnTo>
                  <a:pt x="552943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635099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7"/>
          <p:cNvSpPr>
            <a:spLocks noEditPoints="1"/>
          </p:cNvSpPr>
          <p:nvPr userDrawn="1"/>
        </p:nvSpPr>
        <p:spPr bwMode="auto">
          <a:xfrm flipH="1">
            <a:off x="1" y="3118"/>
            <a:ext cx="12192000" cy="6827987"/>
          </a:xfrm>
          <a:custGeom>
            <a:avLst/>
            <a:gdLst>
              <a:gd name="T0" fmla="*/ 3122 w 3200"/>
              <a:gd name="T1" fmla="*/ 418 h 1791"/>
              <a:gd name="T2" fmla="*/ 2809 w 3200"/>
              <a:gd name="T3" fmla="*/ 610 h 1791"/>
              <a:gd name="T4" fmla="*/ 2790 w 3200"/>
              <a:gd name="T5" fmla="*/ 566 h 1791"/>
              <a:gd name="T6" fmla="*/ 2790 w 3200"/>
              <a:gd name="T7" fmla="*/ 657 h 1791"/>
              <a:gd name="T8" fmla="*/ 2614 w 3200"/>
              <a:gd name="T9" fmla="*/ 538 h 1791"/>
              <a:gd name="T10" fmla="*/ 2577 w 3200"/>
              <a:gd name="T11" fmla="*/ 478 h 1791"/>
              <a:gd name="T12" fmla="*/ 2587 w 3200"/>
              <a:gd name="T13" fmla="*/ 562 h 1791"/>
              <a:gd name="T14" fmla="*/ 2530 w 3200"/>
              <a:gd name="T15" fmla="*/ 642 h 1791"/>
              <a:gd name="T16" fmla="*/ 2525 w 3200"/>
              <a:gd name="T17" fmla="*/ 518 h 1791"/>
              <a:gd name="T18" fmla="*/ 2524 w 3200"/>
              <a:gd name="T19" fmla="*/ 427 h 1791"/>
              <a:gd name="T20" fmla="*/ 2493 w 3200"/>
              <a:gd name="T21" fmla="*/ 391 h 1791"/>
              <a:gd name="T22" fmla="*/ 2480 w 3200"/>
              <a:gd name="T23" fmla="*/ 532 h 1791"/>
              <a:gd name="T24" fmla="*/ 2480 w 3200"/>
              <a:gd name="T25" fmla="*/ 641 h 1791"/>
              <a:gd name="T26" fmla="*/ 2317 w 3200"/>
              <a:gd name="T27" fmla="*/ 686 h 1791"/>
              <a:gd name="T28" fmla="*/ 2265 w 3200"/>
              <a:gd name="T29" fmla="*/ 621 h 1791"/>
              <a:gd name="T30" fmla="*/ 2271 w 3200"/>
              <a:gd name="T31" fmla="*/ 747 h 1791"/>
              <a:gd name="T32" fmla="*/ 1964 w 3200"/>
              <a:gd name="T33" fmla="*/ 700 h 1791"/>
              <a:gd name="T34" fmla="*/ 1922 w 3200"/>
              <a:gd name="T35" fmla="*/ 812 h 1791"/>
              <a:gd name="T36" fmla="*/ 1905 w 3200"/>
              <a:gd name="T37" fmla="*/ 689 h 1791"/>
              <a:gd name="T38" fmla="*/ 1858 w 3200"/>
              <a:gd name="T39" fmla="*/ 724 h 1791"/>
              <a:gd name="T40" fmla="*/ 1879 w 3200"/>
              <a:gd name="T41" fmla="*/ 812 h 1791"/>
              <a:gd name="T42" fmla="*/ 1791 w 3200"/>
              <a:gd name="T43" fmla="*/ 708 h 1791"/>
              <a:gd name="T44" fmla="*/ 1771 w 3200"/>
              <a:gd name="T45" fmla="*/ 855 h 1791"/>
              <a:gd name="T46" fmla="*/ 1473 w 3200"/>
              <a:gd name="T47" fmla="*/ 720 h 1791"/>
              <a:gd name="T48" fmla="*/ 1454 w 3200"/>
              <a:gd name="T49" fmla="*/ 808 h 1791"/>
              <a:gd name="T50" fmla="*/ 1403 w 3200"/>
              <a:gd name="T51" fmla="*/ 676 h 1791"/>
              <a:gd name="T52" fmla="*/ 1384 w 3200"/>
              <a:gd name="T53" fmla="*/ 765 h 1791"/>
              <a:gd name="T54" fmla="*/ 1310 w 3200"/>
              <a:gd name="T55" fmla="*/ 658 h 1791"/>
              <a:gd name="T56" fmla="*/ 1273 w 3200"/>
              <a:gd name="T57" fmla="*/ 598 h 1791"/>
              <a:gd name="T58" fmla="*/ 1283 w 3200"/>
              <a:gd name="T59" fmla="*/ 682 h 1791"/>
              <a:gd name="T60" fmla="*/ 1216 w 3200"/>
              <a:gd name="T61" fmla="*/ 672 h 1791"/>
              <a:gd name="T62" fmla="*/ 1186 w 3200"/>
              <a:gd name="T63" fmla="*/ 617 h 1791"/>
              <a:gd name="T64" fmla="*/ 1105 w 3200"/>
              <a:gd name="T65" fmla="*/ 645 h 1791"/>
              <a:gd name="T66" fmla="*/ 1075 w 3200"/>
              <a:gd name="T67" fmla="*/ 591 h 1791"/>
              <a:gd name="T68" fmla="*/ 1034 w 3200"/>
              <a:gd name="T69" fmla="*/ 549 h 1791"/>
              <a:gd name="T70" fmla="*/ 997 w 3200"/>
              <a:gd name="T71" fmla="*/ 598 h 1791"/>
              <a:gd name="T72" fmla="*/ 909 w 3200"/>
              <a:gd name="T73" fmla="*/ 511 h 1791"/>
              <a:gd name="T74" fmla="*/ 888 w 3200"/>
              <a:gd name="T75" fmla="*/ 461 h 1791"/>
              <a:gd name="T76" fmla="*/ 881 w 3200"/>
              <a:gd name="T77" fmla="*/ 569 h 1791"/>
              <a:gd name="T78" fmla="*/ 777 w 3200"/>
              <a:gd name="T79" fmla="*/ 487 h 1791"/>
              <a:gd name="T80" fmla="*/ 717 w 3200"/>
              <a:gd name="T81" fmla="*/ 354 h 1791"/>
              <a:gd name="T82" fmla="*/ 702 w 3200"/>
              <a:gd name="T83" fmla="*/ 464 h 1791"/>
              <a:gd name="T84" fmla="*/ 623 w 3200"/>
              <a:gd name="T85" fmla="*/ 316 h 1791"/>
              <a:gd name="T86" fmla="*/ 592 w 3200"/>
              <a:gd name="T87" fmla="*/ 280 h 1791"/>
              <a:gd name="T88" fmla="*/ 610 w 3200"/>
              <a:gd name="T89" fmla="*/ 356 h 1791"/>
              <a:gd name="T90" fmla="*/ 549 w 3200"/>
              <a:gd name="T91" fmla="*/ 366 h 1791"/>
              <a:gd name="T92" fmla="*/ 495 w 3200"/>
              <a:gd name="T93" fmla="*/ 379 h 1791"/>
              <a:gd name="T94" fmla="*/ 450 w 3200"/>
              <a:gd name="T95" fmla="*/ 325 h 1791"/>
              <a:gd name="T96" fmla="*/ 406 w 3200"/>
              <a:gd name="T97" fmla="*/ 255 h 1791"/>
              <a:gd name="T98" fmla="*/ 407 w 3200"/>
              <a:gd name="T99" fmla="*/ 343 h 1791"/>
              <a:gd name="T100" fmla="*/ 351 w 3200"/>
              <a:gd name="T101" fmla="*/ 202 h 1791"/>
              <a:gd name="T102" fmla="*/ 332 w 3200"/>
              <a:gd name="T103" fmla="*/ 291 h 1791"/>
              <a:gd name="T104" fmla="*/ 188 w 3200"/>
              <a:gd name="T105" fmla="*/ 224 h 1791"/>
              <a:gd name="T106" fmla="*/ 170 w 3200"/>
              <a:gd name="T107" fmla="*/ 101 h 1791"/>
              <a:gd name="T108" fmla="*/ 124 w 3200"/>
              <a:gd name="T109" fmla="*/ 135 h 1791"/>
              <a:gd name="T110" fmla="*/ 73 w 3200"/>
              <a:gd name="T111" fmla="*/ 184 h 1791"/>
              <a:gd name="T112" fmla="*/ 36 w 3200"/>
              <a:gd name="T113" fmla="*/ 124 h 1791"/>
              <a:gd name="T114" fmla="*/ 3200 w 3200"/>
              <a:gd name="T115" fmla="*/ 903 h 1791"/>
              <a:gd name="T116" fmla="*/ 1057 w 3200"/>
              <a:gd name="T117" fmla="*/ 650 h 1791"/>
              <a:gd name="T118" fmla="*/ 3132 w 3200"/>
              <a:gd name="T119" fmla="*/ 462 h 1791"/>
              <a:gd name="T120" fmla="*/ 1989 w 3200"/>
              <a:gd name="T121" fmla="*/ 787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791">
                <a:moveTo>
                  <a:pt x="3157" y="467"/>
                </a:moveTo>
                <a:cubicBezTo>
                  <a:pt x="3157" y="467"/>
                  <a:pt x="3157" y="467"/>
                  <a:pt x="3157" y="467"/>
                </a:cubicBezTo>
                <a:cubicBezTo>
                  <a:pt x="3157" y="462"/>
                  <a:pt x="3154" y="457"/>
                  <a:pt x="3151" y="452"/>
                </a:cubicBezTo>
                <a:cubicBezTo>
                  <a:pt x="3147" y="447"/>
                  <a:pt x="3145" y="442"/>
                  <a:pt x="3141" y="437"/>
                </a:cubicBezTo>
                <a:cubicBezTo>
                  <a:pt x="3138" y="431"/>
                  <a:pt x="3134" y="426"/>
                  <a:pt x="3133" y="419"/>
                </a:cubicBezTo>
                <a:cubicBezTo>
                  <a:pt x="3139" y="413"/>
                  <a:pt x="3146" y="433"/>
                  <a:pt x="3154" y="430"/>
                </a:cubicBezTo>
                <a:cubicBezTo>
                  <a:pt x="3160" y="428"/>
                  <a:pt x="3157" y="419"/>
                  <a:pt x="3154" y="414"/>
                </a:cubicBezTo>
                <a:cubicBezTo>
                  <a:pt x="3146" y="402"/>
                  <a:pt x="3141" y="389"/>
                  <a:pt x="3137" y="375"/>
                </a:cubicBezTo>
                <a:cubicBezTo>
                  <a:pt x="3136" y="368"/>
                  <a:pt x="3135" y="361"/>
                  <a:pt x="3134" y="354"/>
                </a:cubicBezTo>
                <a:cubicBezTo>
                  <a:pt x="3133" y="351"/>
                  <a:pt x="3134" y="335"/>
                  <a:pt x="3127" y="340"/>
                </a:cubicBezTo>
                <a:cubicBezTo>
                  <a:pt x="3125" y="341"/>
                  <a:pt x="3125" y="343"/>
                  <a:pt x="3124" y="346"/>
                </a:cubicBezTo>
                <a:cubicBezTo>
                  <a:pt x="3121" y="357"/>
                  <a:pt x="3119" y="369"/>
                  <a:pt x="3116" y="381"/>
                </a:cubicBezTo>
                <a:cubicBezTo>
                  <a:pt x="3113" y="390"/>
                  <a:pt x="3112" y="403"/>
                  <a:pt x="3106" y="411"/>
                </a:cubicBezTo>
                <a:cubicBezTo>
                  <a:pt x="3103" y="415"/>
                  <a:pt x="3099" y="418"/>
                  <a:pt x="3099" y="424"/>
                </a:cubicBezTo>
                <a:cubicBezTo>
                  <a:pt x="3099" y="425"/>
                  <a:pt x="3100" y="425"/>
                  <a:pt x="3100" y="426"/>
                </a:cubicBezTo>
                <a:cubicBezTo>
                  <a:pt x="3100" y="426"/>
                  <a:pt x="3101" y="427"/>
                  <a:pt x="3102" y="427"/>
                </a:cubicBezTo>
                <a:cubicBezTo>
                  <a:pt x="3108" y="429"/>
                  <a:pt x="3113" y="424"/>
                  <a:pt x="3118" y="420"/>
                </a:cubicBezTo>
                <a:cubicBezTo>
                  <a:pt x="3118" y="419"/>
                  <a:pt x="3119" y="418"/>
                  <a:pt x="3120" y="418"/>
                </a:cubicBezTo>
                <a:cubicBezTo>
                  <a:pt x="3120" y="418"/>
                  <a:pt x="3121" y="418"/>
                  <a:pt x="3122" y="418"/>
                </a:cubicBezTo>
                <a:cubicBezTo>
                  <a:pt x="3123" y="420"/>
                  <a:pt x="3122" y="424"/>
                  <a:pt x="3122" y="426"/>
                </a:cubicBezTo>
                <a:cubicBezTo>
                  <a:pt x="3121" y="432"/>
                  <a:pt x="3118" y="438"/>
                  <a:pt x="3115" y="443"/>
                </a:cubicBezTo>
                <a:cubicBezTo>
                  <a:pt x="3109" y="450"/>
                  <a:pt x="3101" y="457"/>
                  <a:pt x="3097" y="466"/>
                </a:cubicBezTo>
                <a:cubicBezTo>
                  <a:pt x="3096" y="466"/>
                  <a:pt x="3096" y="467"/>
                  <a:pt x="3096" y="467"/>
                </a:cubicBezTo>
                <a:cubicBezTo>
                  <a:pt x="3061" y="467"/>
                  <a:pt x="3061" y="467"/>
                  <a:pt x="3061" y="467"/>
                </a:cubicBezTo>
                <a:cubicBezTo>
                  <a:pt x="2829" y="700"/>
                  <a:pt x="2829" y="700"/>
                  <a:pt x="2829" y="700"/>
                </a:cubicBezTo>
                <a:cubicBezTo>
                  <a:pt x="2825" y="691"/>
                  <a:pt x="2818" y="685"/>
                  <a:pt x="2812" y="678"/>
                </a:cubicBezTo>
                <a:cubicBezTo>
                  <a:pt x="2809" y="673"/>
                  <a:pt x="2806" y="669"/>
                  <a:pt x="2805" y="664"/>
                </a:cubicBezTo>
                <a:cubicBezTo>
                  <a:pt x="2805" y="662"/>
                  <a:pt x="2803" y="657"/>
                  <a:pt x="2804" y="656"/>
                </a:cubicBezTo>
                <a:cubicBezTo>
                  <a:pt x="2805" y="653"/>
                  <a:pt x="2808" y="657"/>
                  <a:pt x="2809" y="659"/>
                </a:cubicBezTo>
                <a:cubicBezTo>
                  <a:pt x="2811" y="661"/>
                  <a:pt x="2812" y="664"/>
                  <a:pt x="2814" y="666"/>
                </a:cubicBezTo>
                <a:cubicBezTo>
                  <a:pt x="2815" y="668"/>
                  <a:pt x="2817" y="670"/>
                  <a:pt x="2819" y="671"/>
                </a:cubicBezTo>
                <a:cubicBezTo>
                  <a:pt x="2821" y="672"/>
                  <a:pt x="2823" y="673"/>
                  <a:pt x="2825" y="672"/>
                </a:cubicBezTo>
                <a:cubicBezTo>
                  <a:pt x="2828" y="671"/>
                  <a:pt x="2830" y="667"/>
                  <a:pt x="2830" y="664"/>
                </a:cubicBezTo>
                <a:cubicBezTo>
                  <a:pt x="2830" y="660"/>
                  <a:pt x="2828" y="655"/>
                  <a:pt x="2825" y="651"/>
                </a:cubicBezTo>
                <a:cubicBezTo>
                  <a:pt x="2823" y="647"/>
                  <a:pt x="2819" y="644"/>
                  <a:pt x="2816" y="640"/>
                </a:cubicBezTo>
                <a:cubicBezTo>
                  <a:pt x="2814" y="638"/>
                  <a:pt x="2811" y="635"/>
                  <a:pt x="2809" y="632"/>
                </a:cubicBezTo>
                <a:cubicBezTo>
                  <a:pt x="2807" y="629"/>
                  <a:pt x="2797" y="611"/>
                  <a:pt x="2804" y="609"/>
                </a:cubicBezTo>
                <a:cubicBezTo>
                  <a:pt x="2806" y="608"/>
                  <a:pt x="2808" y="609"/>
                  <a:pt x="2809" y="610"/>
                </a:cubicBezTo>
                <a:cubicBezTo>
                  <a:pt x="2811" y="611"/>
                  <a:pt x="2812" y="613"/>
                  <a:pt x="2813" y="614"/>
                </a:cubicBezTo>
                <a:cubicBezTo>
                  <a:pt x="2816" y="618"/>
                  <a:pt x="2820" y="619"/>
                  <a:pt x="2825" y="619"/>
                </a:cubicBezTo>
                <a:cubicBezTo>
                  <a:pt x="2826" y="619"/>
                  <a:pt x="2827" y="619"/>
                  <a:pt x="2828" y="618"/>
                </a:cubicBezTo>
                <a:cubicBezTo>
                  <a:pt x="2829" y="617"/>
                  <a:pt x="2830" y="615"/>
                  <a:pt x="2830" y="614"/>
                </a:cubicBezTo>
                <a:cubicBezTo>
                  <a:pt x="2830" y="608"/>
                  <a:pt x="2826" y="603"/>
                  <a:pt x="2823" y="599"/>
                </a:cubicBezTo>
                <a:cubicBezTo>
                  <a:pt x="2819" y="594"/>
                  <a:pt x="2817" y="588"/>
                  <a:pt x="2814" y="583"/>
                </a:cubicBezTo>
                <a:cubicBezTo>
                  <a:pt x="2810" y="578"/>
                  <a:pt x="2806" y="572"/>
                  <a:pt x="2805" y="565"/>
                </a:cubicBezTo>
                <a:cubicBezTo>
                  <a:pt x="2812" y="559"/>
                  <a:pt x="2818" y="579"/>
                  <a:pt x="2827" y="576"/>
                </a:cubicBezTo>
                <a:cubicBezTo>
                  <a:pt x="2833" y="574"/>
                  <a:pt x="2830" y="565"/>
                  <a:pt x="2826" y="560"/>
                </a:cubicBezTo>
                <a:cubicBezTo>
                  <a:pt x="2818" y="548"/>
                  <a:pt x="2813" y="535"/>
                  <a:pt x="2810" y="521"/>
                </a:cubicBezTo>
                <a:cubicBezTo>
                  <a:pt x="2808" y="514"/>
                  <a:pt x="2807" y="507"/>
                  <a:pt x="2806" y="500"/>
                </a:cubicBezTo>
                <a:cubicBezTo>
                  <a:pt x="2806" y="497"/>
                  <a:pt x="2806" y="482"/>
                  <a:pt x="2800" y="486"/>
                </a:cubicBezTo>
                <a:cubicBezTo>
                  <a:pt x="2798" y="487"/>
                  <a:pt x="2797" y="490"/>
                  <a:pt x="2796" y="492"/>
                </a:cubicBezTo>
                <a:cubicBezTo>
                  <a:pt x="2794" y="504"/>
                  <a:pt x="2791" y="516"/>
                  <a:pt x="2788" y="527"/>
                </a:cubicBezTo>
                <a:cubicBezTo>
                  <a:pt x="2786" y="537"/>
                  <a:pt x="2785" y="549"/>
                  <a:pt x="2779" y="557"/>
                </a:cubicBezTo>
                <a:cubicBezTo>
                  <a:pt x="2775" y="561"/>
                  <a:pt x="2771" y="565"/>
                  <a:pt x="2772" y="571"/>
                </a:cubicBezTo>
                <a:cubicBezTo>
                  <a:pt x="2772" y="571"/>
                  <a:pt x="2772" y="572"/>
                  <a:pt x="2772" y="572"/>
                </a:cubicBezTo>
                <a:cubicBezTo>
                  <a:pt x="2772" y="573"/>
                  <a:pt x="2773" y="573"/>
                  <a:pt x="2774" y="573"/>
                </a:cubicBezTo>
                <a:cubicBezTo>
                  <a:pt x="2781" y="575"/>
                  <a:pt x="2786" y="570"/>
                  <a:pt x="2790" y="566"/>
                </a:cubicBezTo>
                <a:cubicBezTo>
                  <a:pt x="2791" y="565"/>
                  <a:pt x="2791" y="565"/>
                  <a:pt x="2792" y="564"/>
                </a:cubicBezTo>
                <a:cubicBezTo>
                  <a:pt x="2793" y="564"/>
                  <a:pt x="2794" y="564"/>
                  <a:pt x="2794" y="565"/>
                </a:cubicBezTo>
                <a:cubicBezTo>
                  <a:pt x="2796" y="566"/>
                  <a:pt x="2794" y="571"/>
                  <a:pt x="2794" y="573"/>
                </a:cubicBezTo>
                <a:cubicBezTo>
                  <a:pt x="2793" y="579"/>
                  <a:pt x="2790" y="584"/>
                  <a:pt x="2787" y="589"/>
                </a:cubicBezTo>
                <a:cubicBezTo>
                  <a:pt x="2781" y="597"/>
                  <a:pt x="2774" y="603"/>
                  <a:pt x="2769" y="612"/>
                </a:cubicBezTo>
                <a:cubicBezTo>
                  <a:pt x="2768" y="614"/>
                  <a:pt x="2767" y="616"/>
                  <a:pt x="2767" y="618"/>
                </a:cubicBezTo>
                <a:cubicBezTo>
                  <a:pt x="2768" y="621"/>
                  <a:pt x="2771" y="624"/>
                  <a:pt x="2775" y="624"/>
                </a:cubicBezTo>
                <a:cubicBezTo>
                  <a:pt x="2780" y="624"/>
                  <a:pt x="2782" y="620"/>
                  <a:pt x="2784" y="616"/>
                </a:cubicBezTo>
                <a:cubicBezTo>
                  <a:pt x="2785" y="614"/>
                  <a:pt x="2786" y="611"/>
                  <a:pt x="2789" y="610"/>
                </a:cubicBezTo>
                <a:cubicBezTo>
                  <a:pt x="2789" y="609"/>
                  <a:pt x="2790" y="609"/>
                  <a:pt x="2791" y="610"/>
                </a:cubicBezTo>
                <a:cubicBezTo>
                  <a:pt x="2791" y="610"/>
                  <a:pt x="2791" y="610"/>
                  <a:pt x="2791" y="611"/>
                </a:cubicBezTo>
                <a:cubicBezTo>
                  <a:pt x="2791" y="616"/>
                  <a:pt x="2790" y="622"/>
                  <a:pt x="2788" y="627"/>
                </a:cubicBezTo>
                <a:cubicBezTo>
                  <a:pt x="2785" y="632"/>
                  <a:pt x="2781" y="636"/>
                  <a:pt x="2777" y="640"/>
                </a:cubicBezTo>
                <a:cubicBezTo>
                  <a:pt x="2775" y="642"/>
                  <a:pt x="2773" y="644"/>
                  <a:pt x="2771" y="647"/>
                </a:cubicBezTo>
                <a:cubicBezTo>
                  <a:pt x="2770" y="649"/>
                  <a:pt x="2769" y="651"/>
                  <a:pt x="2769" y="653"/>
                </a:cubicBezTo>
                <a:cubicBezTo>
                  <a:pt x="2770" y="656"/>
                  <a:pt x="2771" y="658"/>
                  <a:pt x="2773" y="659"/>
                </a:cubicBezTo>
                <a:cubicBezTo>
                  <a:pt x="2776" y="660"/>
                  <a:pt x="2779" y="658"/>
                  <a:pt x="2782" y="656"/>
                </a:cubicBezTo>
                <a:cubicBezTo>
                  <a:pt x="2783" y="655"/>
                  <a:pt x="2789" y="645"/>
                  <a:pt x="2791" y="649"/>
                </a:cubicBezTo>
                <a:cubicBezTo>
                  <a:pt x="2792" y="650"/>
                  <a:pt x="2790" y="656"/>
                  <a:pt x="2790" y="657"/>
                </a:cubicBezTo>
                <a:cubicBezTo>
                  <a:pt x="2789" y="663"/>
                  <a:pt x="2787" y="668"/>
                  <a:pt x="2785" y="673"/>
                </a:cubicBezTo>
                <a:cubicBezTo>
                  <a:pt x="2785" y="673"/>
                  <a:pt x="2785" y="674"/>
                  <a:pt x="2784" y="674"/>
                </a:cubicBezTo>
                <a:cubicBezTo>
                  <a:pt x="2772" y="662"/>
                  <a:pt x="2772" y="662"/>
                  <a:pt x="2772" y="662"/>
                </a:cubicBezTo>
                <a:cubicBezTo>
                  <a:pt x="2636" y="662"/>
                  <a:pt x="2636" y="662"/>
                  <a:pt x="2636" y="662"/>
                </a:cubicBezTo>
                <a:cubicBezTo>
                  <a:pt x="2636" y="654"/>
                  <a:pt x="2632" y="647"/>
                  <a:pt x="2627" y="641"/>
                </a:cubicBezTo>
                <a:cubicBezTo>
                  <a:pt x="2620" y="632"/>
                  <a:pt x="2611" y="623"/>
                  <a:pt x="2613" y="612"/>
                </a:cubicBezTo>
                <a:cubicBezTo>
                  <a:pt x="2621" y="613"/>
                  <a:pt x="2623" y="625"/>
                  <a:pt x="2630" y="625"/>
                </a:cubicBezTo>
                <a:cubicBezTo>
                  <a:pt x="2636" y="625"/>
                  <a:pt x="2638" y="618"/>
                  <a:pt x="2637" y="612"/>
                </a:cubicBezTo>
                <a:cubicBezTo>
                  <a:pt x="2634" y="601"/>
                  <a:pt x="2625" y="593"/>
                  <a:pt x="2618" y="584"/>
                </a:cubicBezTo>
                <a:cubicBezTo>
                  <a:pt x="2614" y="580"/>
                  <a:pt x="2611" y="575"/>
                  <a:pt x="2610" y="570"/>
                </a:cubicBezTo>
                <a:cubicBezTo>
                  <a:pt x="2610" y="568"/>
                  <a:pt x="2608" y="564"/>
                  <a:pt x="2609" y="562"/>
                </a:cubicBezTo>
                <a:cubicBezTo>
                  <a:pt x="2611" y="560"/>
                  <a:pt x="2613" y="563"/>
                  <a:pt x="2614" y="565"/>
                </a:cubicBezTo>
                <a:cubicBezTo>
                  <a:pt x="2616" y="567"/>
                  <a:pt x="2617" y="570"/>
                  <a:pt x="2619" y="572"/>
                </a:cubicBezTo>
                <a:cubicBezTo>
                  <a:pt x="2621" y="574"/>
                  <a:pt x="2622" y="576"/>
                  <a:pt x="2624" y="577"/>
                </a:cubicBezTo>
                <a:cubicBezTo>
                  <a:pt x="2626" y="578"/>
                  <a:pt x="2628" y="579"/>
                  <a:pt x="2631" y="578"/>
                </a:cubicBezTo>
                <a:cubicBezTo>
                  <a:pt x="2633" y="577"/>
                  <a:pt x="2635" y="574"/>
                  <a:pt x="2635" y="571"/>
                </a:cubicBezTo>
                <a:cubicBezTo>
                  <a:pt x="2635" y="566"/>
                  <a:pt x="2633" y="561"/>
                  <a:pt x="2630" y="557"/>
                </a:cubicBezTo>
                <a:cubicBezTo>
                  <a:pt x="2628" y="553"/>
                  <a:pt x="2624" y="550"/>
                  <a:pt x="2621" y="546"/>
                </a:cubicBezTo>
                <a:cubicBezTo>
                  <a:pt x="2619" y="544"/>
                  <a:pt x="2616" y="541"/>
                  <a:pt x="2614" y="538"/>
                </a:cubicBezTo>
                <a:cubicBezTo>
                  <a:pt x="2612" y="535"/>
                  <a:pt x="2602" y="517"/>
                  <a:pt x="2609" y="515"/>
                </a:cubicBezTo>
                <a:cubicBezTo>
                  <a:pt x="2611" y="514"/>
                  <a:pt x="2613" y="515"/>
                  <a:pt x="2615" y="516"/>
                </a:cubicBezTo>
                <a:cubicBezTo>
                  <a:pt x="2616" y="518"/>
                  <a:pt x="2617" y="519"/>
                  <a:pt x="2618" y="521"/>
                </a:cubicBezTo>
                <a:cubicBezTo>
                  <a:pt x="2621" y="524"/>
                  <a:pt x="2625" y="526"/>
                  <a:pt x="2630" y="526"/>
                </a:cubicBezTo>
                <a:cubicBezTo>
                  <a:pt x="2631" y="525"/>
                  <a:pt x="2632" y="525"/>
                  <a:pt x="2633" y="525"/>
                </a:cubicBezTo>
                <a:cubicBezTo>
                  <a:pt x="2634" y="524"/>
                  <a:pt x="2635" y="522"/>
                  <a:pt x="2635" y="520"/>
                </a:cubicBezTo>
                <a:cubicBezTo>
                  <a:pt x="2635" y="514"/>
                  <a:pt x="2632" y="509"/>
                  <a:pt x="2628" y="505"/>
                </a:cubicBezTo>
                <a:cubicBezTo>
                  <a:pt x="2625" y="500"/>
                  <a:pt x="2622" y="495"/>
                  <a:pt x="2619" y="490"/>
                </a:cubicBezTo>
                <a:cubicBezTo>
                  <a:pt x="2615" y="484"/>
                  <a:pt x="2611" y="479"/>
                  <a:pt x="2610" y="472"/>
                </a:cubicBezTo>
                <a:cubicBezTo>
                  <a:pt x="2617" y="465"/>
                  <a:pt x="2623" y="485"/>
                  <a:pt x="2632" y="483"/>
                </a:cubicBezTo>
                <a:cubicBezTo>
                  <a:pt x="2638" y="481"/>
                  <a:pt x="2635" y="472"/>
                  <a:pt x="2631" y="467"/>
                </a:cubicBezTo>
                <a:cubicBezTo>
                  <a:pt x="2623" y="455"/>
                  <a:pt x="2618" y="441"/>
                  <a:pt x="2615" y="427"/>
                </a:cubicBezTo>
                <a:cubicBezTo>
                  <a:pt x="2613" y="420"/>
                  <a:pt x="2612" y="413"/>
                  <a:pt x="2611" y="406"/>
                </a:cubicBezTo>
                <a:cubicBezTo>
                  <a:pt x="2611" y="403"/>
                  <a:pt x="2611" y="388"/>
                  <a:pt x="2605" y="392"/>
                </a:cubicBezTo>
                <a:cubicBezTo>
                  <a:pt x="2603" y="394"/>
                  <a:pt x="2602" y="396"/>
                  <a:pt x="2602" y="398"/>
                </a:cubicBezTo>
                <a:cubicBezTo>
                  <a:pt x="2599" y="410"/>
                  <a:pt x="2596" y="422"/>
                  <a:pt x="2593" y="434"/>
                </a:cubicBezTo>
                <a:cubicBezTo>
                  <a:pt x="2591" y="443"/>
                  <a:pt x="2590" y="456"/>
                  <a:pt x="2584" y="463"/>
                </a:cubicBezTo>
                <a:cubicBezTo>
                  <a:pt x="2581" y="468"/>
                  <a:pt x="2577" y="471"/>
                  <a:pt x="2577" y="477"/>
                </a:cubicBezTo>
                <a:cubicBezTo>
                  <a:pt x="2577" y="477"/>
                  <a:pt x="2577" y="478"/>
                  <a:pt x="2577" y="478"/>
                </a:cubicBezTo>
                <a:cubicBezTo>
                  <a:pt x="2578" y="479"/>
                  <a:pt x="2578" y="479"/>
                  <a:pt x="2579" y="479"/>
                </a:cubicBezTo>
                <a:cubicBezTo>
                  <a:pt x="2586" y="482"/>
                  <a:pt x="2591" y="477"/>
                  <a:pt x="2595" y="472"/>
                </a:cubicBezTo>
                <a:cubicBezTo>
                  <a:pt x="2596" y="472"/>
                  <a:pt x="2596" y="471"/>
                  <a:pt x="2597" y="471"/>
                </a:cubicBezTo>
                <a:cubicBezTo>
                  <a:pt x="2598" y="470"/>
                  <a:pt x="2599" y="470"/>
                  <a:pt x="2599" y="471"/>
                </a:cubicBezTo>
                <a:cubicBezTo>
                  <a:pt x="2601" y="472"/>
                  <a:pt x="2600" y="477"/>
                  <a:pt x="2599" y="479"/>
                </a:cubicBezTo>
                <a:cubicBezTo>
                  <a:pt x="2598" y="485"/>
                  <a:pt x="2596" y="490"/>
                  <a:pt x="2592" y="495"/>
                </a:cubicBezTo>
                <a:cubicBezTo>
                  <a:pt x="2586" y="503"/>
                  <a:pt x="2579" y="510"/>
                  <a:pt x="2574" y="518"/>
                </a:cubicBezTo>
                <a:cubicBezTo>
                  <a:pt x="2573" y="520"/>
                  <a:pt x="2572" y="522"/>
                  <a:pt x="2573" y="524"/>
                </a:cubicBezTo>
                <a:cubicBezTo>
                  <a:pt x="2573" y="528"/>
                  <a:pt x="2577" y="530"/>
                  <a:pt x="2580" y="530"/>
                </a:cubicBezTo>
                <a:cubicBezTo>
                  <a:pt x="2585" y="530"/>
                  <a:pt x="2587" y="527"/>
                  <a:pt x="2589" y="523"/>
                </a:cubicBezTo>
                <a:cubicBezTo>
                  <a:pt x="2590" y="520"/>
                  <a:pt x="2591" y="517"/>
                  <a:pt x="2594" y="516"/>
                </a:cubicBezTo>
                <a:cubicBezTo>
                  <a:pt x="2594" y="515"/>
                  <a:pt x="2595" y="515"/>
                  <a:pt x="2596" y="516"/>
                </a:cubicBezTo>
                <a:cubicBezTo>
                  <a:pt x="2596" y="516"/>
                  <a:pt x="2596" y="516"/>
                  <a:pt x="2596" y="517"/>
                </a:cubicBezTo>
                <a:cubicBezTo>
                  <a:pt x="2596" y="523"/>
                  <a:pt x="2595" y="528"/>
                  <a:pt x="2593" y="533"/>
                </a:cubicBezTo>
                <a:cubicBezTo>
                  <a:pt x="2590" y="539"/>
                  <a:pt x="2586" y="542"/>
                  <a:pt x="2582" y="546"/>
                </a:cubicBezTo>
                <a:cubicBezTo>
                  <a:pt x="2580" y="548"/>
                  <a:pt x="2578" y="550"/>
                  <a:pt x="2576" y="553"/>
                </a:cubicBezTo>
                <a:cubicBezTo>
                  <a:pt x="2575" y="555"/>
                  <a:pt x="2574" y="557"/>
                  <a:pt x="2575" y="560"/>
                </a:cubicBezTo>
                <a:cubicBezTo>
                  <a:pt x="2575" y="562"/>
                  <a:pt x="2576" y="564"/>
                  <a:pt x="2578" y="565"/>
                </a:cubicBezTo>
                <a:cubicBezTo>
                  <a:pt x="2581" y="566"/>
                  <a:pt x="2585" y="565"/>
                  <a:pt x="2587" y="562"/>
                </a:cubicBezTo>
                <a:cubicBezTo>
                  <a:pt x="2588" y="561"/>
                  <a:pt x="2594" y="551"/>
                  <a:pt x="2596" y="555"/>
                </a:cubicBezTo>
                <a:cubicBezTo>
                  <a:pt x="2597" y="557"/>
                  <a:pt x="2595" y="562"/>
                  <a:pt x="2595" y="564"/>
                </a:cubicBezTo>
                <a:cubicBezTo>
                  <a:pt x="2594" y="569"/>
                  <a:pt x="2592" y="574"/>
                  <a:pt x="2590" y="579"/>
                </a:cubicBezTo>
                <a:cubicBezTo>
                  <a:pt x="2586" y="589"/>
                  <a:pt x="2580" y="599"/>
                  <a:pt x="2572" y="607"/>
                </a:cubicBezTo>
                <a:cubicBezTo>
                  <a:pt x="2569" y="610"/>
                  <a:pt x="2565" y="614"/>
                  <a:pt x="2565" y="619"/>
                </a:cubicBezTo>
                <a:cubicBezTo>
                  <a:pt x="2566" y="625"/>
                  <a:pt x="2574" y="628"/>
                  <a:pt x="2579" y="626"/>
                </a:cubicBezTo>
                <a:cubicBezTo>
                  <a:pt x="2586" y="624"/>
                  <a:pt x="2586" y="616"/>
                  <a:pt x="2592" y="612"/>
                </a:cubicBezTo>
                <a:cubicBezTo>
                  <a:pt x="2592" y="612"/>
                  <a:pt x="2593" y="612"/>
                  <a:pt x="2593" y="612"/>
                </a:cubicBezTo>
                <a:cubicBezTo>
                  <a:pt x="2594" y="612"/>
                  <a:pt x="2594" y="614"/>
                  <a:pt x="2594" y="615"/>
                </a:cubicBezTo>
                <a:cubicBezTo>
                  <a:pt x="2592" y="625"/>
                  <a:pt x="2588" y="635"/>
                  <a:pt x="2582" y="644"/>
                </a:cubicBezTo>
                <a:cubicBezTo>
                  <a:pt x="2579" y="649"/>
                  <a:pt x="2575" y="653"/>
                  <a:pt x="2572" y="658"/>
                </a:cubicBezTo>
                <a:cubicBezTo>
                  <a:pt x="2572" y="659"/>
                  <a:pt x="2571" y="661"/>
                  <a:pt x="2571" y="662"/>
                </a:cubicBezTo>
                <a:cubicBezTo>
                  <a:pt x="2532" y="662"/>
                  <a:pt x="2532" y="662"/>
                  <a:pt x="2532" y="662"/>
                </a:cubicBezTo>
                <a:cubicBezTo>
                  <a:pt x="2531" y="659"/>
                  <a:pt x="2529" y="657"/>
                  <a:pt x="2527" y="654"/>
                </a:cubicBezTo>
                <a:cubicBezTo>
                  <a:pt x="2524" y="652"/>
                  <a:pt x="2521" y="650"/>
                  <a:pt x="2519" y="647"/>
                </a:cubicBezTo>
                <a:cubicBezTo>
                  <a:pt x="2517" y="645"/>
                  <a:pt x="2510" y="633"/>
                  <a:pt x="2518" y="634"/>
                </a:cubicBezTo>
                <a:cubicBezTo>
                  <a:pt x="2518" y="634"/>
                  <a:pt x="2519" y="634"/>
                  <a:pt x="2520" y="635"/>
                </a:cubicBezTo>
                <a:cubicBezTo>
                  <a:pt x="2522" y="636"/>
                  <a:pt x="2523" y="639"/>
                  <a:pt x="2524" y="640"/>
                </a:cubicBezTo>
                <a:cubicBezTo>
                  <a:pt x="2526" y="642"/>
                  <a:pt x="2528" y="643"/>
                  <a:pt x="2530" y="642"/>
                </a:cubicBezTo>
                <a:cubicBezTo>
                  <a:pt x="2533" y="641"/>
                  <a:pt x="2533" y="637"/>
                  <a:pt x="2532" y="634"/>
                </a:cubicBezTo>
                <a:cubicBezTo>
                  <a:pt x="2530" y="627"/>
                  <a:pt x="2527" y="621"/>
                  <a:pt x="2522" y="616"/>
                </a:cubicBezTo>
                <a:cubicBezTo>
                  <a:pt x="2518" y="611"/>
                  <a:pt x="2512" y="607"/>
                  <a:pt x="2514" y="600"/>
                </a:cubicBezTo>
                <a:cubicBezTo>
                  <a:pt x="2514" y="599"/>
                  <a:pt x="2514" y="598"/>
                  <a:pt x="2515" y="597"/>
                </a:cubicBezTo>
                <a:cubicBezTo>
                  <a:pt x="2516" y="596"/>
                  <a:pt x="2518" y="596"/>
                  <a:pt x="2520" y="597"/>
                </a:cubicBezTo>
                <a:cubicBezTo>
                  <a:pt x="2521" y="598"/>
                  <a:pt x="2522" y="599"/>
                  <a:pt x="2523" y="600"/>
                </a:cubicBezTo>
                <a:cubicBezTo>
                  <a:pt x="2524" y="602"/>
                  <a:pt x="2531" y="612"/>
                  <a:pt x="2533" y="607"/>
                </a:cubicBezTo>
                <a:cubicBezTo>
                  <a:pt x="2534" y="606"/>
                  <a:pt x="2534" y="605"/>
                  <a:pt x="2534" y="604"/>
                </a:cubicBezTo>
                <a:cubicBezTo>
                  <a:pt x="2533" y="596"/>
                  <a:pt x="2531" y="588"/>
                  <a:pt x="2526" y="582"/>
                </a:cubicBezTo>
                <a:cubicBezTo>
                  <a:pt x="2522" y="576"/>
                  <a:pt x="2516" y="571"/>
                  <a:pt x="2514" y="564"/>
                </a:cubicBezTo>
                <a:cubicBezTo>
                  <a:pt x="2512" y="560"/>
                  <a:pt x="2512" y="553"/>
                  <a:pt x="2517" y="553"/>
                </a:cubicBezTo>
                <a:cubicBezTo>
                  <a:pt x="2522" y="553"/>
                  <a:pt x="2525" y="558"/>
                  <a:pt x="2529" y="561"/>
                </a:cubicBezTo>
                <a:cubicBezTo>
                  <a:pt x="2532" y="562"/>
                  <a:pt x="2537" y="562"/>
                  <a:pt x="2537" y="559"/>
                </a:cubicBezTo>
                <a:cubicBezTo>
                  <a:pt x="2538" y="557"/>
                  <a:pt x="2538" y="556"/>
                  <a:pt x="2537" y="555"/>
                </a:cubicBezTo>
                <a:cubicBezTo>
                  <a:pt x="2535" y="548"/>
                  <a:pt x="2531" y="540"/>
                  <a:pt x="2526" y="535"/>
                </a:cubicBezTo>
                <a:cubicBezTo>
                  <a:pt x="2520" y="530"/>
                  <a:pt x="2516" y="527"/>
                  <a:pt x="2513" y="520"/>
                </a:cubicBezTo>
                <a:cubicBezTo>
                  <a:pt x="2512" y="517"/>
                  <a:pt x="2512" y="513"/>
                  <a:pt x="2514" y="512"/>
                </a:cubicBezTo>
                <a:cubicBezTo>
                  <a:pt x="2516" y="510"/>
                  <a:pt x="2519" y="511"/>
                  <a:pt x="2520" y="513"/>
                </a:cubicBezTo>
                <a:cubicBezTo>
                  <a:pt x="2522" y="514"/>
                  <a:pt x="2523" y="516"/>
                  <a:pt x="2525" y="518"/>
                </a:cubicBezTo>
                <a:cubicBezTo>
                  <a:pt x="2526" y="519"/>
                  <a:pt x="2529" y="520"/>
                  <a:pt x="2531" y="519"/>
                </a:cubicBezTo>
                <a:cubicBezTo>
                  <a:pt x="2532" y="518"/>
                  <a:pt x="2533" y="516"/>
                  <a:pt x="2533" y="514"/>
                </a:cubicBezTo>
                <a:cubicBezTo>
                  <a:pt x="2532" y="513"/>
                  <a:pt x="2531" y="511"/>
                  <a:pt x="2530" y="509"/>
                </a:cubicBezTo>
                <a:cubicBezTo>
                  <a:pt x="2527" y="504"/>
                  <a:pt x="2524" y="500"/>
                  <a:pt x="2521" y="495"/>
                </a:cubicBezTo>
                <a:cubicBezTo>
                  <a:pt x="2519" y="491"/>
                  <a:pt x="2514" y="486"/>
                  <a:pt x="2514" y="481"/>
                </a:cubicBezTo>
                <a:cubicBezTo>
                  <a:pt x="2514" y="480"/>
                  <a:pt x="2514" y="478"/>
                  <a:pt x="2515" y="477"/>
                </a:cubicBezTo>
                <a:cubicBezTo>
                  <a:pt x="2516" y="477"/>
                  <a:pt x="2518" y="477"/>
                  <a:pt x="2519" y="478"/>
                </a:cubicBezTo>
                <a:cubicBezTo>
                  <a:pt x="2519" y="478"/>
                  <a:pt x="2520" y="479"/>
                  <a:pt x="2521" y="480"/>
                </a:cubicBezTo>
                <a:cubicBezTo>
                  <a:pt x="2523" y="482"/>
                  <a:pt x="2525" y="483"/>
                  <a:pt x="2527" y="483"/>
                </a:cubicBezTo>
                <a:cubicBezTo>
                  <a:pt x="2529" y="483"/>
                  <a:pt x="2530" y="483"/>
                  <a:pt x="2531" y="482"/>
                </a:cubicBezTo>
                <a:cubicBezTo>
                  <a:pt x="2532" y="481"/>
                  <a:pt x="2532" y="480"/>
                  <a:pt x="2532" y="478"/>
                </a:cubicBezTo>
                <a:cubicBezTo>
                  <a:pt x="2532" y="473"/>
                  <a:pt x="2528" y="469"/>
                  <a:pt x="2524" y="466"/>
                </a:cubicBezTo>
                <a:cubicBezTo>
                  <a:pt x="2521" y="463"/>
                  <a:pt x="2509" y="448"/>
                  <a:pt x="2515" y="445"/>
                </a:cubicBezTo>
                <a:cubicBezTo>
                  <a:pt x="2519" y="443"/>
                  <a:pt x="2525" y="457"/>
                  <a:pt x="2530" y="451"/>
                </a:cubicBezTo>
                <a:cubicBezTo>
                  <a:pt x="2531" y="450"/>
                  <a:pt x="2531" y="447"/>
                  <a:pt x="2530" y="445"/>
                </a:cubicBezTo>
                <a:cubicBezTo>
                  <a:pt x="2529" y="443"/>
                  <a:pt x="2528" y="441"/>
                  <a:pt x="2526" y="440"/>
                </a:cubicBezTo>
                <a:cubicBezTo>
                  <a:pt x="2524" y="438"/>
                  <a:pt x="2522" y="437"/>
                  <a:pt x="2519" y="436"/>
                </a:cubicBezTo>
                <a:cubicBezTo>
                  <a:pt x="2516" y="434"/>
                  <a:pt x="2509" y="424"/>
                  <a:pt x="2514" y="421"/>
                </a:cubicBezTo>
                <a:cubicBezTo>
                  <a:pt x="2519" y="420"/>
                  <a:pt x="2521" y="426"/>
                  <a:pt x="2524" y="427"/>
                </a:cubicBezTo>
                <a:cubicBezTo>
                  <a:pt x="2525" y="428"/>
                  <a:pt x="2527" y="428"/>
                  <a:pt x="2528" y="427"/>
                </a:cubicBezTo>
                <a:cubicBezTo>
                  <a:pt x="2528" y="427"/>
                  <a:pt x="2528" y="427"/>
                  <a:pt x="2528" y="427"/>
                </a:cubicBezTo>
                <a:cubicBezTo>
                  <a:pt x="2528" y="427"/>
                  <a:pt x="2528" y="426"/>
                  <a:pt x="2528" y="426"/>
                </a:cubicBezTo>
                <a:cubicBezTo>
                  <a:pt x="2529" y="419"/>
                  <a:pt x="2525" y="413"/>
                  <a:pt x="2522" y="408"/>
                </a:cubicBezTo>
                <a:cubicBezTo>
                  <a:pt x="2518" y="402"/>
                  <a:pt x="2514" y="397"/>
                  <a:pt x="2513" y="390"/>
                </a:cubicBezTo>
                <a:cubicBezTo>
                  <a:pt x="2513" y="389"/>
                  <a:pt x="2513" y="388"/>
                  <a:pt x="2513" y="387"/>
                </a:cubicBezTo>
                <a:cubicBezTo>
                  <a:pt x="2514" y="386"/>
                  <a:pt x="2515" y="385"/>
                  <a:pt x="2516" y="385"/>
                </a:cubicBezTo>
                <a:cubicBezTo>
                  <a:pt x="2518" y="386"/>
                  <a:pt x="2517" y="389"/>
                  <a:pt x="2518" y="390"/>
                </a:cubicBezTo>
                <a:cubicBezTo>
                  <a:pt x="2520" y="391"/>
                  <a:pt x="2522" y="391"/>
                  <a:pt x="2524" y="390"/>
                </a:cubicBezTo>
                <a:cubicBezTo>
                  <a:pt x="2526" y="389"/>
                  <a:pt x="2527" y="385"/>
                  <a:pt x="2526" y="382"/>
                </a:cubicBezTo>
                <a:cubicBezTo>
                  <a:pt x="2525" y="380"/>
                  <a:pt x="2523" y="377"/>
                  <a:pt x="2521" y="375"/>
                </a:cubicBezTo>
                <a:cubicBezTo>
                  <a:pt x="2516" y="367"/>
                  <a:pt x="2513" y="359"/>
                  <a:pt x="2511" y="350"/>
                </a:cubicBezTo>
                <a:cubicBezTo>
                  <a:pt x="2509" y="341"/>
                  <a:pt x="2510" y="333"/>
                  <a:pt x="2510" y="324"/>
                </a:cubicBezTo>
                <a:cubicBezTo>
                  <a:pt x="2510" y="322"/>
                  <a:pt x="2511" y="310"/>
                  <a:pt x="2507" y="310"/>
                </a:cubicBezTo>
                <a:cubicBezTo>
                  <a:pt x="2503" y="310"/>
                  <a:pt x="2503" y="321"/>
                  <a:pt x="2503" y="323"/>
                </a:cubicBezTo>
                <a:cubicBezTo>
                  <a:pt x="2501" y="343"/>
                  <a:pt x="2500" y="364"/>
                  <a:pt x="2487" y="379"/>
                </a:cubicBezTo>
                <a:cubicBezTo>
                  <a:pt x="2485" y="381"/>
                  <a:pt x="2484" y="383"/>
                  <a:pt x="2483" y="386"/>
                </a:cubicBezTo>
                <a:cubicBezTo>
                  <a:pt x="2483" y="388"/>
                  <a:pt x="2484" y="391"/>
                  <a:pt x="2487" y="392"/>
                </a:cubicBezTo>
                <a:cubicBezTo>
                  <a:pt x="2489" y="393"/>
                  <a:pt x="2492" y="392"/>
                  <a:pt x="2493" y="391"/>
                </a:cubicBezTo>
                <a:cubicBezTo>
                  <a:pt x="2495" y="389"/>
                  <a:pt x="2496" y="386"/>
                  <a:pt x="2498" y="388"/>
                </a:cubicBezTo>
                <a:cubicBezTo>
                  <a:pt x="2499" y="389"/>
                  <a:pt x="2499" y="391"/>
                  <a:pt x="2499" y="392"/>
                </a:cubicBezTo>
                <a:cubicBezTo>
                  <a:pt x="2500" y="400"/>
                  <a:pt x="2496" y="408"/>
                  <a:pt x="2492" y="414"/>
                </a:cubicBezTo>
                <a:cubicBezTo>
                  <a:pt x="2487" y="421"/>
                  <a:pt x="2482" y="428"/>
                  <a:pt x="2480" y="436"/>
                </a:cubicBezTo>
                <a:cubicBezTo>
                  <a:pt x="2479" y="438"/>
                  <a:pt x="2478" y="441"/>
                  <a:pt x="2479" y="443"/>
                </a:cubicBezTo>
                <a:cubicBezTo>
                  <a:pt x="2480" y="446"/>
                  <a:pt x="2482" y="448"/>
                  <a:pt x="2484" y="448"/>
                </a:cubicBezTo>
                <a:cubicBezTo>
                  <a:pt x="2489" y="448"/>
                  <a:pt x="2489" y="444"/>
                  <a:pt x="2492" y="443"/>
                </a:cubicBezTo>
                <a:cubicBezTo>
                  <a:pt x="2494" y="442"/>
                  <a:pt x="2496" y="442"/>
                  <a:pt x="2497" y="443"/>
                </a:cubicBezTo>
                <a:cubicBezTo>
                  <a:pt x="2498" y="444"/>
                  <a:pt x="2498" y="445"/>
                  <a:pt x="2498" y="447"/>
                </a:cubicBezTo>
                <a:cubicBezTo>
                  <a:pt x="2498" y="453"/>
                  <a:pt x="2493" y="457"/>
                  <a:pt x="2488" y="461"/>
                </a:cubicBezTo>
                <a:cubicBezTo>
                  <a:pt x="2483" y="466"/>
                  <a:pt x="2479" y="472"/>
                  <a:pt x="2477" y="479"/>
                </a:cubicBezTo>
                <a:cubicBezTo>
                  <a:pt x="2476" y="481"/>
                  <a:pt x="2476" y="483"/>
                  <a:pt x="2476" y="485"/>
                </a:cubicBezTo>
                <a:cubicBezTo>
                  <a:pt x="2476" y="487"/>
                  <a:pt x="2477" y="489"/>
                  <a:pt x="2478" y="490"/>
                </a:cubicBezTo>
                <a:cubicBezTo>
                  <a:pt x="2481" y="492"/>
                  <a:pt x="2485" y="491"/>
                  <a:pt x="2487" y="489"/>
                </a:cubicBezTo>
                <a:cubicBezTo>
                  <a:pt x="2489" y="487"/>
                  <a:pt x="2491" y="484"/>
                  <a:pt x="2492" y="481"/>
                </a:cubicBezTo>
                <a:cubicBezTo>
                  <a:pt x="2493" y="479"/>
                  <a:pt x="2494" y="478"/>
                  <a:pt x="2496" y="477"/>
                </a:cubicBezTo>
                <a:cubicBezTo>
                  <a:pt x="2503" y="476"/>
                  <a:pt x="2498" y="488"/>
                  <a:pt x="2497" y="490"/>
                </a:cubicBezTo>
                <a:cubicBezTo>
                  <a:pt x="2488" y="501"/>
                  <a:pt x="2476" y="512"/>
                  <a:pt x="2477" y="526"/>
                </a:cubicBezTo>
                <a:cubicBezTo>
                  <a:pt x="2477" y="528"/>
                  <a:pt x="2478" y="531"/>
                  <a:pt x="2480" y="532"/>
                </a:cubicBezTo>
                <a:cubicBezTo>
                  <a:pt x="2483" y="533"/>
                  <a:pt x="2486" y="530"/>
                  <a:pt x="2488" y="527"/>
                </a:cubicBezTo>
                <a:cubicBezTo>
                  <a:pt x="2489" y="526"/>
                  <a:pt x="2497" y="509"/>
                  <a:pt x="2498" y="518"/>
                </a:cubicBezTo>
                <a:cubicBezTo>
                  <a:pt x="2499" y="526"/>
                  <a:pt x="2493" y="530"/>
                  <a:pt x="2489" y="535"/>
                </a:cubicBezTo>
                <a:cubicBezTo>
                  <a:pt x="2483" y="541"/>
                  <a:pt x="2480" y="549"/>
                  <a:pt x="2477" y="556"/>
                </a:cubicBezTo>
                <a:cubicBezTo>
                  <a:pt x="2476" y="560"/>
                  <a:pt x="2476" y="564"/>
                  <a:pt x="2479" y="566"/>
                </a:cubicBezTo>
                <a:cubicBezTo>
                  <a:pt x="2484" y="568"/>
                  <a:pt x="2486" y="561"/>
                  <a:pt x="2489" y="559"/>
                </a:cubicBezTo>
                <a:cubicBezTo>
                  <a:pt x="2492" y="556"/>
                  <a:pt x="2496" y="558"/>
                  <a:pt x="2497" y="562"/>
                </a:cubicBezTo>
                <a:cubicBezTo>
                  <a:pt x="2498" y="564"/>
                  <a:pt x="2497" y="567"/>
                  <a:pt x="2496" y="569"/>
                </a:cubicBezTo>
                <a:cubicBezTo>
                  <a:pt x="2490" y="578"/>
                  <a:pt x="2480" y="584"/>
                  <a:pt x="2476" y="593"/>
                </a:cubicBezTo>
                <a:cubicBezTo>
                  <a:pt x="2475" y="596"/>
                  <a:pt x="2475" y="600"/>
                  <a:pt x="2477" y="601"/>
                </a:cubicBezTo>
                <a:cubicBezTo>
                  <a:pt x="2481" y="604"/>
                  <a:pt x="2485" y="599"/>
                  <a:pt x="2487" y="597"/>
                </a:cubicBezTo>
                <a:cubicBezTo>
                  <a:pt x="2488" y="596"/>
                  <a:pt x="2489" y="596"/>
                  <a:pt x="2490" y="596"/>
                </a:cubicBezTo>
                <a:cubicBezTo>
                  <a:pt x="2491" y="596"/>
                  <a:pt x="2492" y="597"/>
                  <a:pt x="2493" y="598"/>
                </a:cubicBezTo>
                <a:cubicBezTo>
                  <a:pt x="2493" y="599"/>
                  <a:pt x="2493" y="600"/>
                  <a:pt x="2492" y="602"/>
                </a:cubicBezTo>
                <a:cubicBezTo>
                  <a:pt x="2489" y="612"/>
                  <a:pt x="2480" y="616"/>
                  <a:pt x="2474" y="624"/>
                </a:cubicBezTo>
                <a:cubicBezTo>
                  <a:pt x="2472" y="628"/>
                  <a:pt x="2470" y="632"/>
                  <a:pt x="2469" y="636"/>
                </a:cubicBezTo>
                <a:cubicBezTo>
                  <a:pt x="2469" y="638"/>
                  <a:pt x="2469" y="641"/>
                  <a:pt x="2469" y="643"/>
                </a:cubicBezTo>
                <a:cubicBezTo>
                  <a:pt x="2470" y="645"/>
                  <a:pt x="2472" y="646"/>
                  <a:pt x="2474" y="646"/>
                </a:cubicBezTo>
                <a:cubicBezTo>
                  <a:pt x="2477" y="646"/>
                  <a:pt x="2479" y="644"/>
                  <a:pt x="2480" y="641"/>
                </a:cubicBezTo>
                <a:cubicBezTo>
                  <a:pt x="2481" y="639"/>
                  <a:pt x="2482" y="636"/>
                  <a:pt x="2484" y="634"/>
                </a:cubicBezTo>
                <a:cubicBezTo>
                  <a:pt x="2486" y="631"/>
                  <a:pt x="2491" y="631"/>
                  <a:pt x="2491" y="635"/>
                </a:cubicBezTo>
                <a:cubicBezTo>
                  <a:pt x="2492" y="639"/>
                  <a:pt x="2487" y="643"/>
                  <a:pt x="2485" y="645"/>
                </a:cubicBezTo>
                <a:cubicBezTo>
                  <a:pt x="2482" y="651"/>
                  <a:pt x="2478" y="656"/>
                  <a:pt x="2475" y="662"/>
                </a:cubicBezTo>
                <a:cubicBezTo>
                  <a:pt x="2433" y="662"/>
                  <a:pt x="2433" y="662"/>
                  <a:pt x="2433" y="662"/>
                </a:cubicBezTo>
                <a:cubicBezTo>
                  <a:pt x="2326" y="769"/>
                  <a:pt x="2326" y="769"/>
                  <a:pt x="2326" y="769"/>
                </a:cubicBezTo>
                <a:cubicBezTo>
                  <a:pt x="2324" y="767"/>
                  <a:pt x="2322" y="764"/>
                  <a:pt x="2320" y="762"/>
                </a:cubicBezTo>
                <a:cubicBezTo>
                  <a:pt x="2313" y="755"/>
                  <a:pt x="2308" y="746"/>
                  <a:pt x="2305" y="736"/>
                </a:cubicBezTo>
                <a:cubicBezTo>
                  <a:pt x="2308" y="740"/>
                  <a:pt x="2312" y="744"/>
                  <a:pt x="2316" y="747"/>
                </a:cubicBezTo>
                <a:cubicBezTo>
                  <a:pt x="2319" y="749"/>
                  <a:pt x="2323" y="749"/>
                  <a:pt x="2324" y="745"/>
                </a:cubicBezTo>
                <a:cubicBezTo>
                  <a:pt x="2324" y="743"/>
                  <a:pt x="2324" y="742"/>
                  <a:pt x="2324" y="740"/>
                </a:cubicBezTo>
                <a:cubicBezTo>
                  <a:pt x="2324" y="736"/>
                  <a:pt x="2323" y="732"/>
                  <a:pt x="2322" y="729"/>
                </a:cubicBezTo>
                <a:cubicBezTo>
                  <a:pt x="2319" y="723"/>
                  <a:pt x="2314" y="718"/>
                  <a:pt x="2310" y="713"/>
                </a:cubicBezTo>
                <a:cubicBezTo>
                  <a:pt x="2305" y="708"/>
                  <a:pt x="2302" y="702"/>
                  <a:pt x="2303" y="696"/>
                </a:cubicBezTo>
                <a:cubicBezTo>
                  <a:pt x="2304" y="695"/>
                  <a:pt x="2304" y="694"/>
                  <a:pt x="2305" y="693"/>
                </a:cubicBezTo>
                <a:cubicBezTo>
                  <a:pt x="2306" y="692"/>
                  <a:pt x="2308" y="694"/>
                  <a:pt x="2309" y="695"/>
                </a:cubicBezTo>
                <a:cubicBezTo>
                  <a:pt x="2311" y="698"/>
                  <a:pt x="2311" y="700"/>
                  <a:pt x="2315" y="699"/>
                </a:cubicBezTo>
                <a:cubicBezTo>
                  <a:pt x="2318" y="698"/>
                  <a:pt x="2319" y="695"/>
                  <a:pt x="2319" y="692"/>
                </a:cubicBezTo>
                <a:cubicBezTo>
                  <a:pt x="2319" y="690"/>
                  <a:pt x="2318" y="688"/>
                  <a:pt x="2317" y="686"/>
                </a:cubicBezTo>
                <a:cubicBezTo>
                  <a:pt x="2311" y="675"/>
                  <a:pt x="2299" y="665"/>
                  <a:pt x="2301" y="652"/>
                </a:cubicBezTo>
                <a:cubicBezTo>
                  <a:pt x="2301" y="651"/>
                  <a:pt x="2301" y="650"/>
                  <a:pt x="2302" y="649"/>
                </a:cubicBezTo>
                <a:cubicBezTo>
                  <a:pt x="2304" y="648"/>
                  <a:pt x="2306" y="650"/>
                  <a:pt x="2308" y="652"/>
                </a:cubicBezTo>
                <a:cubicBezTo>
                  <a:pt x="2309" y="654"/>
                  <a:pt x="2311" y="656"/>
                  <a:pt x="2313" y="655"/>
                </a:cubicBezTo>
                <a:cubicBezTo>
                  <a:pt x="2315" y="654"/>
                  <a:pt x="2315" y="651"/>
                  <a:pt x="2315" y="649"/>
                </a:cubicBezTo>
                <a:cubicBezTo>
                  <a:pt x="2312" y="639"/>
                  <a:pt x="2306" y="630"/>
                  <a:pt x="2302" y="621"/>
                </a:cubicBezTo>
                <a:cubicBezTo>
                  <a:pt x="2300" y="618"/>
                  <a:pt x="2299" y="615"/>
                  <a:pt x="2300" y="613"/>
                </a:cubicBezTo>
                <a:cubicBezTo>
                  <a:pt x="2300" y="612"/>
                  <a:pt x="2300" y="612"/>
                  <a:pt x="2300" y="611"/>
                </a:cubicBezTo>
                <a:cubicBezTo>
                  <a:pt x="2301" y="610"/>
                  <a:pt x="2303" y="610"/>
                  <a:pt x="2304" y="611"/>
                </a:cubicBezTo>
                <a:cubicBezTo>
                  <a:pt x="2306" y="613"/>
                  <a:pt x="2306" y="617"/>
                  <a:pt x="2309" y="617"/>
                </a:cubicBezTo>
                <a:cubicBezTo>
                  <a:pt x="2313" y="618"/>
                  <a:pt x="2315" y="614"/>
                  <a:pt x="2315" y="611"/>
                </a:cubicBezTo>
                <a:cubicBezTo>
                  <a:pt x="2315" y="607"/>
                  <a:pt x="2313" y="604"/>
                  <a:pt x="2311" y="601"/>
                </a:cubicBezTo>
                <a:cubicBezTo>
                  <a:pt x="2298" y="580"/>
                  <a:pt x="2298" y="553"/>
                  <a:pt x="2290" y="530"/>
                </a:cubicBezTo>
                <a:cubicBezTo>
                  <a:pt x="2289" y="529"/>
                  <a:pt x="2289" y="528"/>
                  <a:pt x="2288" y="527"/>
                </a:cubicBezTo>
                <a:cubicBezTo>
                  <a:pt x="2287" y="526"/>
                  <a:pt x="2284" y="527"/>
                  <a:pt x="2284" y="529"/>
                </a:cubicBezTo>
                <a:cubicBezTo>
                  <a:pt x="2283" y="531"/>
                  <a:pt x="2283" y="533"/>
                  <a:pt x="2283" y="534"/>
                </a:cubicBezTo>
                <a:cubicBezTo>
                  <a:pt x="2285" y="550"/>
                  <a:pt x="2282" y="566"/>
                  <a:pt x="2279" y="582"/>
                </a:cubicBezTo>
                <a:cubicBezTo>
                  <a:pt x="2278" y="588"/>
                  <a:pt x="2277" y="594"/>
                  <a:pt x="2275" y="600"/>
                </a:cubicBezTo>
                <a:cubicBezTo>
                  <a:pt x="2272" y="607"/>
                  <a:pt x="2268" y="614"/>
                  <a:pt x="2265" y="621"/>
                </a:cubicBezTo>
                <a:cubicBezTo>
                  <a:pt x="2264" y="625"/>
                  <a:pt x="2263" y="630"/>
                  <a:pt x="2267" y="632"/>
                </a:cubicBezTo>
                <a:cubicBezTo>
                  <a:pt x="2272" y="633"/>
                  <a:pt x="2275" y="626"/>
                  <a:pt x="2280" y="626"/>
                </a:cubicBezTo>
                <a:cubicBezTo>
                  <a:pt x="2288" y="626"/>
                  <a:pt x="2282" y="637"/>
                  <a:pt x="2280" y="640"/>
                </a:cubicBezTo>
                <a:cubicBezTo>
                  <a:pt x="2277" y="647"/>
                  <a:pt x="2271" y="654"/>
                  <a:pt x="2271" y="663"/>
                </a:cubicBezTo>
                <a:cubicBezTo>
                  <a:pt x="2271" y="664"/>
                  <a:pt x="2271" y="665"/>
                  <a:pt x="2271" y="666"/>
                </a:cubicBezTo>
                <a:cubicBezTo>
                  <a:pt x="2276" y="673"/>
                  <a:pt x="2282" y="662"/>
                  <a:pt x="2284" y="659"/>
                </a:cubicBezTo>
                <a:cubicBezTo>
                  <a:pt x="2284" y="658"/>
                  <a:pt x="2286" y="657"/>
                  <a:pt x="2288" y="658"/>
                </a:cubicBezTo>
                <a:cubicBezTo>
                  <a:pt x="2289" y="659"/>
                  <a:pt x="2289" y="660"/>
                  <a:pt x="2289" y="662"/>
                </a:cubicBezTo>
                <a:cubicBezTo>
                  <a:pt x="2287" y="679"/>
                  <a:pt x="2269" y="689"/>
                  <a:pt x="2265" y="705"/>
                </a:cubicBezTo>
                <a:cubicBezTo>
                  <a:pt x="2264" y="707"/>
                  <a:pt x="2264" y="709"/>
                  <a:pt x="2265" y="711"/>
                </a:cubicBezTo>
                <a:cubicBezTo>
                  <a:pt x="2267" y="715"/>
                  <a:pt x="2274" y="714"/>
                  <a:pt x="2277" y="711"/>
                </a:cubicBezTo>
                <a:cubicBezTo>
                  <a:pt x="2280" y="709"/>
                  <a:pt x="2281" y="705"/>
                  <a:pt x="2284" y="703"/>
                </a:cubicBezTo>
                <a:cubicBezTo>
                  <a:pt x="2286" y="701"/>
                  <a:pt x="2291" y="699"/>
                  <a:pt x="2289" y="705"/>
                </a:cubicBezTo>
                <a:cubicBezTo>
                  <a:pt x="2289" y="707"/>
                  <a:pt x="2288" y="708"/>
                  <a:pt x="2286" y="710"/>
                </a:cubicBezTo>
                <a:cubicBezTo>
                  <a:pt x="2283" y="714"/>
                  <a:pt x="2279" y="718"/>
                  <a:pt x="2275" y="722"/>
                </a:cubicBezTo>
                <a:cubicBezTo>
                  <a:pt x="2273" y="724"/>
                  <a:pt x="2271" y="726"/>
                  <a:pt x="2269" y="728"/>
                </a:cubicBezTo>
                <a:cubicBezTo>
                  <a:pt x="2267" y="731"/>
                  <a:pt x="2266" y="734"/>
                  <a:pt x="2265" y="738"/>
                </a:cubicBezTo>
                <a:cubicBezTo>
                  <a:pt x="2264" y="741"/>
                  <a:pt x="2263" y="745"/>
                  <a:pt x="2265" y="747"/>
                </a:cubicBezTo>
                <a:cubicBezTo>
                  <a:pt x="2267" y="748"/>
                  <a:pt x="2269" y="748"/>
                  <a:pt x="2271" y="747"/>
                </a:cubicBezTo>
                <a:cubicBezTo>
                  <a:pt x="2272" y="746"/>
                  <a:pt x="2274" y="745"/>
                  <a:pt x="2275" y="743"/>
                </a:cubicBezTo>
                <a:cubicBezTo>
                  <a:pt x="2277" y="741"/>
                  <a:pt x="2279" y="738"/>
                  <a:pt x="2281" y="736"/>
                </a:cubicBezTo>
                <a:cubicBezTo>
                  <a:pt x="2282" y="735"/>
                  <a:pt x="2283" y="736"/>
                  <a:pt x="2283" y="737"/>
                </a:cubicBezTo>
                <a:cubicBezTo>
                  <a:pt x="2284" y="738"/>
                  <a:pt x="2284" y="739"/>
                  <a:pt x="2284" y="740"/>
                </a:cubicBezTo>
                <a:cubicBezTo>
                  <a:pt x="2282" y="749"/>
                  <a:pt x="2278" y="754"/>
                  <a:pt x="2271" y="759"/>
                </a:cubicBezTo>
                <a:cubicBezTo>
                  <a:pt x="2264" y="766"/>
                  <a:pt x="2256" y="773"/>
                  <a:pt x="2255" y="782"/>
                </a:cubicBezTo>
                <a:cubicBezTo>
                  <a:pt x="2255" y="784"/>
                  <a:pt x="2255" y="786"/>
                  <a:pt x="2255" y="787"/>
                </a:cubicBezTo>
                <a:cubicBezTo>
                  <a:pt x="2005" y="787"/>
                  <a:pt x="2005" y="787"/>
                  <a:pt x="2005" y="787"/>
                </a:cubicBezTo>
                <a:cubicBezTo>
                  <a:pt x="2005" y="787"/>
                  <a:pt x="2005" y="786"/>
                  <a:pt x="2005" y="786"/>
                </a:cubicBezTo>
                <a:cubicBezTo>
                  <a:pt x="2005" y="781"/>
                  <a:pt x="2002" y="776"/>
                  <a:pt x="1999" y="771"/>
                </a:cubicBezTo>
                <a:cubicBezTo>
                  <a:pt x="1995" y="766"/>
                  <a:pt x="1993" y="761"/>
                  <a:pt x="1989" y="756"/>
                </a:cubicBezTo>
                <a:cubicBezTo>
                  <a:pt x="1986" y="750"/>
                  <a:pt x="1982" y="745"/>
                  <a:pt x="1981" y="738"/>
                </a:cubicBezTo>
                <a:cubicBezTo>
                  <a:pt x="1987" y="732"/>
                  <a:pt x="1994" y="751"/>
                  <a:pt x="2002" y="749"/>
                </a:cubicBezTo>
                <a:cubicBezTo>
                  <a:pt x="2008" y="747"/>
                  <a:pt x="2005" y="738"/>
                  <a:pt x="2002" y="733"/>
                </a:cubicBezTo>
                <a:cubicBezTo>
                  <a:pt x="1994" y="721"/>
                  <a:pt x="1989" y="707"/>
                  <a:pt x="1985" y="693"/>
                </a:cubicBezTo>
                <a:cubicBezTo>
                  <a:pt x="1984" y="687"/>
                  <a:pt x="1983" y="679"/>
                  <a:pt x="1982" y="672"/>
                </a:cubicBezTo>
                <a:cubicBezTo>
                  <a:pt x="1981" y="670"/>
                  <a:pt x="1982" y="654"/>
                  <a:pt x="1975" y="659"/>
                </a:cubicBezTo>
                <a:cubicBezTo>
                  <a:pt x="1973" y="660"/>
                  <a:pt x="1973" y="662"/>
                  <a:pt x="1972" y="665"/>
                </a:cubicBezTo>
                <a:cubicBezTo>
                  <a:pt x="1969" y="676"/>
                  <a:pt x="1967" y="688"/>
                  <a:pt x="1964" y="700"/>
                </a:cubicBezTo>
                <a:cubicBezTo>
                  <a:pt x="1961" y="709"/>
                  <a:pt x="1960" y="722"/>
                  <a:pt x="1954" y="730"/>
                </a:cubicBezTo>
                <a:cubicBezTo>
                  <a:pt x="1951" y="734"/>
                  <a:pt x="1947" y="737"/>
                  <a:pt x="1947" y="743"/>
                </a:cubicBezTo>
                <a:cubicBezTo>
                  <a:pt x="1947" y="744"/>
                  <a:pt x="1948" y="744"/>
                  <a:pt x="1948" y="744"/>
                </a:cubicBezTo>
                <a:cubicBezTo>
                  <a:pt x="1948" y="745"/>
                  <a:pt x="1949" y="745"/>
                  <a:pt x="1950" y="746"/>
                </a:cubicBezTo>
                <a:cubicBezTo>
                  <a:pt x="1956" y="748"/>
                  <a:pt x="1961" y="743"/>
                  <a:pt x="1966" y="738"/>
                </a:cubicBezTo>
                <a:cubicBezTo>
                  <a:pt x="1966" y="738"/>
                  <a:pt x="1967" y="737"/>
                  <a:pt x="1968" y="737"/>
                </a:cubicBezTo>
                <a:cubicBezTo>
                  <a:pt x="1968" y="736"/>
                  <a:pt x="1969" y="737"/>
                  <a:pt x="1970" y="737"/>
                </a:cubicBezTo>
                <a:cubicBezTo>
                  <a:pt x="1971" y="739"/>
                  <a:pt x="1970" y="743"/>
                  <a:pt x="1970" y="745"/>
                </a:cubicBezTo>
                <a:cubicBezTo>
                  <a:pt x="1969" y="751"/>
                  <a:pt x="1966" y="757"/>
                  <a:pt x="1963" y="761"/>
                </a:cubicBezTo>
                <a:cubicBezTo>
                  <a:pt x="1957" y="769"/>
                  <a:pt x="1949" y="776"/>
                  <a:pt x="1945" y="784"/>
                </a:cubicBezTo>
                <a:cubicBezTo>
                  <a:pt x="1944" y="786"/>
                  <a:pt x="1943" y="788"/>
                  <a:pt x="1943" y="790"/>
                </a:cubicBezTo>
                <a:cubicBezTo>
                  <a:pt x="1943" y="794"/>
                  <a:pt x="1947" y="796"/>
                  <a:pt x="1951" y="796"/>
                </a:cubicBezTo>
                <a:cubicBezTo>
                  <a:pt x="1955" y="797"/>
                  <a:pt x="1958" y="793"/>
                  <a:pt x="1960" y="789"/>
                </a:cubicBezTo>
                <a:cubicBezTo>
                  <a:pt x="1961" y="786"/>
                  <a:pt x="1962" y="783"/>
                  <a:pt x="1964" y="782"/>
                </a:cubicBezTo>
                <a:cubicBezTo>
                  <a:pt x="1965" y="782"/>
                  <a:pt x="1966" y="782"/>
                  <a:pt x="1966" y="782"/>
                </a:cubicBezTo>
                <a:cubicBezTo>
                  <a:pt x="1967" y="782"/>
                  <a:pt x="1967" y="783"/>
                  <a:pt x="1967" y="783"/>
                </a:cubicBezTo>
                <a:cubicBezTo>
                  <a:pt x="1967" y="788"/>
                  <a:pt x="1966" y="793"/>
                  <a:pt x="1964" y="797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0" y="801"/>
                  <a:pt x="1910" y="792"/>
                  <a:pt x="1903" y="784"/>
                </a:cubicBezTo>
                <a:cubicBezTo>
                  <a:pt x="1900" y="779"/>
                  <a:pt x="1897" y="775"/>
                  <a:pt x="1896" y="770"/>
                </a:cubicBezTo>
                <a:cubicBezTo>
                  <a:pt x="1895" y="768"/>
                  <a:pt x="1894" y="763"/>
                  <a:pt x="1894" y="762"/>
                </a:cubicBezTo>
                <a:cubicBezTo>
                  <a:pt x="1896" y="759"/>
                  <a:pt x="1899" y="763"/>
                  <a:pt x="1900" y="765"/>
                </a:cubicBezTo>
                <a:cubicBezTo>
                  <a:pt x="1902" y="767"/>
                  <a:pt x="1903" y="770"/>
                  <a:pt x="1905" y="772"/>
                </a:cubicBezTo>
                <a:cubicBezTo>
                  <a:pt x="1906" y="774"/>
                  <a:pt x="1908" y="776"/>
                  <a:pt x="1910" y="777"/>
                </a:cubicBezTo>
                <a:cubicBezTo>
                  <a:pt x="1912" y="778"/>
                  <a:pt x="1914" y="779"/>
                  <a:pt x="1916" y="778"/>
                </a:cubicBezTo>
                <a:cubicBezTo>
                  <a:pt x="1919" y="777"/>
                  <a:pt x="1920" y="773"/>
                  <a:pt x="1920" y="770"/>
                </a:cubicBezTo>
                <a:cubicBezTo>
                  <a:pt x="1921" y="765"/>
                  <a:pt x="1919" y="761"/>
                  <a:pt x="1916" y="757"/>
                </a:cubicBezTo>
                <a:cubicBezTo>
                  <a:pt x="1913" y="753"/>
                  <a:pt x="1910" y="750"/>
                  <a:pt x="1907" y="746"/>
                </a:cubicBezTo>
                <a:cubicBezTo>
                  <a:pt x="1904" y="744"/>
                  <a:pt x="1902" y="741"/>
                  <a:pt x="1900" y="738"/>
                </a:cubicBezTo>
                <a:cubicBezTo>
                  <a:pt x="1898" y="735"/>
                  <a:pt x="1888" y="717"/>
                  <a:pt x="1895" y="715"/>
                </a:cubicBezTo>
                <a:cubicBezTo>
                  <a:pt x="1897" y="714"/>
                  <a:pt x="1899" y="715"/>
                  <a:pt x="1900" y="716"/>
                </a:cubicBezTo>
                <a:cubicBezTo>
                  <a:pt x="1902" y="717"/>
                  <a:pt x="1903" y="719"/>
                  <a:pt x="1904" y="720"/>
                </a:cubicBezTo>
                <a:cubicBezTo>
                  <a:pt x="1907" y="724"/>
                  <a:pt x="1911" y="725"/>
                  <a:pt x="1915" y="725"/>
                </a:cubicBezTo>
                <a:cubicBezTo>
                  <a:pt x="1916" y="725"/>
                  <a:pt x="1918" y="725"/>
                  <a:pt x="1918" y="724"/>
                </a:cubicBezTo>
                <a:cubicBezTo>
                  <a:pt x="1920" y="723"/>
                  <a:pt x="1920" y="721"/>
                  <a:pt x="1920" y="720"/>
                </a:cubicBezTo>
                <a:cubicBezTo>
                  <a:pt x="1920" y="714"/>
                  <a:pt x="1917" y="709"/>
                  <a:pt x="1914" y="705"/>
                </a:cubicBezTo>
                <a:cubicBezTo>
                  <a:pt x="1910" y="700"/>
                  <a:pt x="1908" y="694"/>
                  <a:pt x="1905" y="689"/>
                </a:cubicBezTo>
                <a:cubicBezTo>
                  <a:pt x="1901" y="683"/>
                  <a:pt x="1897" y="678"/>
                  <a:pt x="1896" y="671"/>
                </a:cubicBezTo>
                <a:cubicBezTo>
                  <a:pt x="1903" y="665"/>
                  <a:pt x="1909" y="685"/>
                  <a:pt x="1917" y="682"/>
                </a:cubicBezTo>
                <a:cubicBezTo>
                  <a:pt x="1923" y="680"/>
                  <a:pt x="1921" y="671"/>
                  <a:pt x="1917" y="666"/>
                </a:cubicBezTo>
                <a:cubicBezTo>
                  <a:pt x="1909" y="654"/>
                  <a:pt x="1904" y="641"/>
                  <a:pt x="1901" y="627"/>
                </a:cubicBezTo>
                <a:cubicBezTo>
                  <a:pt x="1899" y="620"/>
                  <a:pt x="1898" y="613"/>
                  <a:pt x="1897" y="606"/>
                </a:cubicBezTo>
                <a:cubicBezTo>
                  <a:pt x="1897" y="603"/>
                  <a:pt x="1897" y="588"/>
                  <a:pt x="1890" y="592"/>
                </a:cubicBezTo>
                <a:cubicBezTo>
                  <a:pt x="1888" y="593"/>
                  <a:pt x="1888" y="596"/>
                  <a:pt x="1887" y="598"/>
                </a:cubicBezTo>
                <a:cubicBezTo>
                  <a:pt x="1885" y="610"/>
                  <a:pt x="1882" y="622"/>
                  <a:pt x="1879" y="633"/>
                </a:cubicBezTo>
                <a:cubicBezTo>
                  <a:pt x="1877" y="643"/>
                  <a:pt x="1875" y="655"/>
                  <a:pt x="1870" y="663"/>
                </a:cubicBezTo>
                <a:cubicBezTo>
                  <a:pt x="1866" y="667"/>
                  <a:pt x="1862" y="671"/>
                  <a:pt x="1863" y="677"/>
                </a:cubicBezTo>
                <a:cubicBezTo>
                  <a:pt x="1863" y="677"/>
                  <a:pt x="1863" y="677"/>
                  <a:pt x="1863" y="678"/>
                </a:cubicBezTo>
                <a:cubicBezTo>
                  <a:pt x="1863" y="679"/>
                  <a:pt x="1864" y="679"/>
                  <a:pt x="1865" y="679"/>
                </a:cubicBezTo>
                <a:cubicBezTo>
                  <a:pt x="1872" y="681"/>
                  <a:pt x="1876" y="676"/>
                  <a:pt x="1881" y="672"/>
                </a:cubicBezTo>
                <a:cubicBezTo>
                  <a:pt x="1881" y="671"/>
                  <a:pt x="1882" y="671"/>
                  <a:pt x="1883" y="670"/>
                </a:cubicBezTo>
                <a:cubicBezTo>
                  <a:pt x="1884" y="670"/>
                  <a:pt x="1884" y="670"/>
                  <a:pt x="1885" y="671"/>
                </a:cubicBezTo>
                <a:cubicBezTo>
                  <a:pt x="1887" y="672"/>
                  <a:pt x="1885" y="677"/>
                  <a:pt x="1885" y="678"/>
                </a:cubicBezTo>
                <a:cubicBezTo>
                  <a:pt x="1884" y="684"/>
                  <a:pt x="1881" y="690"/>
                  <a:pt x="1878" y="695"/>
                </a:cubicBezTo>
                <a:cubicBezTo>
                  <a:pt x="1872" y="703"/>
                  <a:pt x="1864" y="709"/>
                  <a:pt x="1860" y="718"/>
                </a:cubicBezTo>
                <a:cubicBezTo>
                  <a:pt x="1859" y="720"/>
                  <a:pt x="1858" y="722"/>
                  <a:pt x="1858" y="724"/>
                </a:cubicBezTo>
                <a:cubicBezTo>
                  <a:pt x="1859" y="727"/>
                  <a:pt x="1862" y="730"/>
                  <a:pt x="1866" y="730"/>
                </a:cubicBezTo>
                <a:cubicBezTo>
                  <a:pt x="1871" y="730"/>
                  <a:pt x="1873" y="726"/>
                  <a:pt x="1875" y="722"/>
                </a:cubicBezTo>
                <a:cubicBezTo>
                  <a:pt x="1876" y="720"/>
                  <a:pt x="1877" y="717"/>
                  <a:pt x="1880" y="715"/>
                </a:cubicBezTo>
                <a:cubicBezTo>
                  <a:pt x="1880" y="715"/>
                  <a:pt x="1881" y="715"/>
                  <a:pt x="1881" y="716"/>
                </a:cubicBezTo>
                <a:cubicBezTo>
                  <a:pt x="1882" y="716"/>
                  <a:pt x="1882" y="716"/>
                  <a:pt x="1882" y="716"/>
                </a:cubicBezTo>
                <a:cubicBezTo>
                  <a:pt x="1882" y="722"/>
                  <a:pt x="1881" y="728"/>
                  <a:pt x="1879" y="733"/>
                </a:cubicBezTo>
                <a:cubicBezTo>
                  <a:pt x="1876" y="738"/>
                  <a:pt x="1872" y="742"/>
                  <a:pt x="1868" y="746"/>
                </a:cubicBezTo>
                <a:cubicBezTo>
                  <a:pt x="1866" y="748"/>
                  <a:pt x="1863" y="750"/>
                  <a:pt x="1862" y="753"/>
                </a:cubicBezTo>
                <a:cubicBezTo>
                  <a:pt x="1861" y="755"/>
                  <a:pt x="1860" y="757"/>
                  <a:pt x="1860" y="759"/>
                </a:cubicBezTo>
                <a:cubicBezTo>
                  <a:pt x="1861" y="762"/>
                  <a:pt x="1862" y="764"/>
                  <a:pt x="1864" y="765"/>
                </a:cubicBezTo>
                <a:cubicBezTo>
                  <a:pt x="1867" y="766"/>
                  <a:pt x="1870" y="764"/>
                  <a:pt x="1872" y="762"/>
                </a:cubicBezTo>
                <a:cubicBezTo>
                  <a:pt x="1874" y="761"/>
                  <a:pt x="1880" y="751"/>
                  <a:pt x="1882" y="755"/>
                </a:cubicBezTo>
                <a:cubicBezTo>
                  <a:pt x="1883" y="756"/>
                  <a:pt x="1881" y="762"/>
                  <a:pt x="1881" y="763"/>
                </a:cubicBezTo>
                <a:cubicBezTo>
                  <a:pt x="1880" y="769"/>
                  <a:pt x="1878" y="774"/>
                  <a:pt x="1876" y="779"/>
                </a:cubicBezTo>
                <a:cubicBezTo>
                  <a:pt x="1872" y="789"/>
                  <a:pt x="1866" y="798"/>
                  <a:pt x="1858" y="806"/>
                </a:cubicBezTo>
                <a:cubicBezTo>
                  <a:pt x="1855" y="810"/>
                  <a:pt x="1851" y="814"/>
                  <a:pt x="1851" y="818"/>
                </a:cubicBezTo>
                <a:cubicBezTo>
                  <a:pt x="1851" y="825"/>
                  <a:pt x="1859" y="827"/>
                  <a:pt x="1865" y="826"/>
                </a:cubicBezTo>
                <a:cubicBezTo>
                  <a:pt x="1872" y="824"/>
                  <a:pt x="1872" y="816"/>
                  <a:pt x="1877" y="812"/>
                </a:cubicBezTo>
                <a:cubicBezTo>
                  <a:pt x="1878" y="812"/>
                  <a:pt x="1878" y="811"/>
                  <a:pt x="1879" y="812"/>
                </a:cubicBezTo>
                <a:cubicBezTo>
                  <a:pt x="1880" y="812"/>
                  <a:pt x="1880" y="813"/>
                  <a:pt x="1880" y="814"/>
                </a:cubicBezTo>
                <a:cubicBezTo>
                  <a:pt x="1879" y="819"/>
                  <a:pt x="1878" y="824"/>
                  <a:pt x="1876" y="829"/>
                </a:cubicBezTo>
                <a:cubicBezTo>
                  <a:pt x="1808" y="853"/>
                  <a:pt x="1808" y="853"/>
                  <a:pt x="1808" y="853"/>
                </a:cubicBezTo>
                <a:cubicBezTo>
                  <a:pt x="1806" y="851"/>
                  <a:pt x="1805" y="850"/>
                  <a:pt x="1803" y="848"/>
                </a:cubicBezTo>
                <a:cubicBezTo>
                  <a:pt x="1801" y="845"/>
                  <a:pt x="1791" y="827"/>
                  <a:pt x="1798" y="824"/>
                </a:cubicBezTo>
                <a:cubicBezTo>
                  <a:pt x="1800" y="824"/>
                  <a:pt x="1802" y="825"/>
                  <a:pt x="1804" y="826"/>
                </a:cubicBezTo>
                <a:cubicBezTo>
                  <a:pt x="1805" y="827"/>
                  <a:pt x="1806" y="829"/>
                  <a:pt x="1807" y="830"/>
                </a:cubicBezTo>
                <a:cubicBezTo>
                  <a:pt x="1810" y="833"/>
                  <a:pt x="1814" y="835"/>
                  <a:pt x="1819" y="835"/>
                </a:cubicBezTo>
                <a:cubicBezTo>
                  <a:pt x="1820" y="835"/>
                  <a:pt x="1821" y="835"/>
                  <a:pt x="1822" y="834"/>
                </a:cubicBezTo>
                <a:cubicBezTo>
                  <a:pt x="1823" y="833"/>
                  <a:pt x="1824" y="831"/>
                  <a:pt x="1824" y="829"/>
                </a:cubicBezTo>
                <a:cubicBezTo>
                  <a:pt x="1824" y="824"/>
                  <a:pt x="1821" y="819"/>
                  <a:pt x="1817" y="814"/>
                </a:cubicBezTo>
                <a:cubicBezTo>
                  <a:pt x="1814" y="809"/>
                  <a:pt x="1811" y="804"/>
                  <a:pt x="1808" y="799"/>
                </a:cubicBezTo>
                <a:cubicBezTo>
                  <a:pt x="1804" y="793"/>
                  <a:pt x="1800" y="788"/>
                  <a:pt x="1799" y="781"/>
                </a:cubicBezTo>
                <a:cubicBezTo>
                  <a:pt x="1806" y="775"/>
                  <a:pt x="1812" y="795"/>
                  <a:pt x="1821" y="792"/>
                </a:cubicBezTo>
                <a:cubicBezTo>
                  <a:pt x="1827" y="790"/>
                  <a:pt x="1824" y="781"/>
                  <a:pt x="1820" y="776"/>
                </a:cubicBezTo>
                <a:cubicBezTo>
                  <a:pt x="1812" y="764"/>
                  <a:pt x="1807" y="751"/>
                  <a:pt x="1804" y="737"/>
                </a:cubicBezTo>
                <a:cubicBezTo>
                  <a:pt x="1802" y="730"/>
                  <a:pt x="1801" y="723"/>
                  <a:pt x="1800" y="716"/>
                </a:cubicBezTo>
                <a:cubicBezTo>
                  <a:pt x="1800" y="713"/>
                  <a:pt x="1800" y="697"/>
                  <a:pt x="1794" y="702"/>
                </a:cubicBezTo>
                <a:cubicBezTo>
                  <a:pt x="1792" y="703"/>
                  <a:pt x="1791" y="705"/>
                  <a:pt x="1791" y="708"/>
                </a:cubicBezTo>
                <a:cubicBezTo>
                  <a:pt x="1788" y="719"/>
                  <a:pt x="1785" y="731"/>
                  <a:pt x="1782" y="743"/>
                </a:cubicBezTo>
                <a:cubicBezTo>
                  <a:pt x="1780" y="752"/>
                  <a:pt x="1779" y="765"/>
                  <a:pt x="1773" y="773"/>
                </a:cubicBezTo>
                <a:cubicBezTo>
                  <a:pt x="1770" y="777"/>
                  <a:pt x="1766" y="780"/>
                  <a:pt x="1766" y="786"/>
                </a:cubicBezTo>
                <a:cubicBezTo>
                  <a:pt x="1766" y="787"/>
                  <a:pt x="1766" y="787"/>
                  <a:pt x="1766" y="788"/>
                </a:cubicBezTo>
                <a:cubicBezTo>
                  <a:pt x="1767" y="788"/>
                  <a:pt x="1767" y="789"/>
                  <a:pt x="1768" y="789"/>
                </a:cubicBezTo>
                <a:cubicBezTo>
                  <a:pt x="1775" y="791"/>
                  <a:pt x="1780" y="786"/>
                  <a:pt x="1784" y="781"/>
                </a:cubicBezTo>
                <a:cubicBezTo>
                  <a:pt x="1785" y="781"/>
                  <a:pt x="1785" y="780"/>
                  <a:pt x="1786" y="780"/>
                </a:cubicBezTo>
                <a:cubicBezTo>
                  <a:pt x="1787" y="780"/>
                  <a:pt x="1788" y="780"/>
                  <a:pt x="1788" y="780"/>
                </a:cubicBezTo>
                <a:cubicBezTo>
                  <a:pt x="1790" y="782"/>
                  <a:pt x="1789" y="786"/>
                  <a:pt x="1788" y="788"/>
                </a:cubicBezTo>
                <a:cubicBezTo>
                  <a:pt x="1787" y="794"/>
                  <a:pt x="1785" y="800"/>
                  <a:pt x="1781" y="805"/>
                </a:cubicBezTo>
                <a:cubicBezTo>
                  <a:pt x="1775" y="812"/>
                  <a:pt x="1768" y="819"/>
                  <a:pt x="1763" y="828"/>
                </a:cubicBezTo>
                <a:cubicBezTo>
                  <a:pt x="1762" y="829"/>
                  <a:pt x="1761" y="831"/>
                  <a:pt x="1762" y="833"/>
                </a:cubicBezTo>
                <a:cubicBezTo>
                  <a:pt x="1762" y="837"/>
                  <a:pt x="1766" y="839"/>
                  <a:pt x="1769" y="839"/>
                </a:cubicBezTo>
                <a:cubicBezTo>
                  <a:pt x="1774" y="840"/>
                  <a:pt x="1776" y="836"/>
                  <a:pt x="1778" y="832"/>
                </a:cubicBezTo>
                <a:cubicBezTo>
                  <a:pt x="1779" y="829"/>
                  <a:pt x="1780" y="826"/>
                  <a:pt x="1783" y="825"/>
                </a:cubicBezTo>
                <a:cubicBezTo>
                  <a:pt x="1783" y="825"/>
                  <a:pt x="1784" y="825"/>
                  <a:pt x="1785" y="825"/>
                </a:cubicBezTo>
                <a:cubicBezTo>
                  <a:pt x="1785" y="825"/>
                  <a:pt x="1785" y="826"/>
                  <a:pt x="1785" y="826"/>
                </a:cubicBezTo>
                <a:cubicBezTo>
                  <a:pt x="1785" y="832"/>
                  <a:pt x="1784" y="837"/>
                  <a:pt x="1782" y="843"/>
                </a:cubicBezTo>
                <a:cubicBezTo>
                  <a:pt x="1779" y="848"/>
                  <a:pt x="1775" y="851"/>
                  <a:pt x="1771" y="855"/>
                </a:cubicBezTo>
                <a:cubicBezTo>
                  <a:pt x="1769" y="858"/>
                  <a:pt x="1767" y="860"/>
                  <a:pt x="1765" y="863"/>
                </a:cubicBezTo>
                <a:cubicBezTo>
                  <a:pt x="1764" y="864"/>
                  <a:pt x="1763" y="867"/>
                  <a:pt x="1763" y="869"/>
                </a:cubicBezTo>
                <a:cubicBezTo>
                  <a:pt x="1721" y="884"/>
                  <a:pt x="1721" y="884"/>
                  <a:pt x="1721" y="884"/>
                </a:cubicBezTo>
                <a:cubicBezTo>
                  <a:pt x="1565" y="884"/>
                  <a:pt x="1565" y="884"/>
                  <a:pt x="1565" y="884"/>
                </a:cubicBezTo>
                <a:cubicBezTo>
                  <a:pt x="1489" y="849"/>
                  <a:pt x="1489" y="849"/>
                  <a:pt x="1489" y="849"/>
                </a:cubicBezTo>
                <a:cubicBezTo>
                  <a:pt x="1486" y="845"/>
                  <a:pt x="1483" y="842"/>
                  <a:pt x="1480" y="839"/>
                </a:cubicBezTo>
                <a:cubicBezTo>
                  <a:pt x="1477" y="836"/>
                  <a:pt x="1475" y="834"/>
                  <a:pt x="1473" y="831"/>
                </a:cubicBezTo>
                <a:cubicBezTo>
                  <a:pt x="1470" y="828"/>
                  <a:pt x="1461" y="810"/>
                  <a:pt x="1468" y="807"/>
                </a:cubicBezTo>
                <a:cubicBezTo>
                  <a:pt x="1470" y="807"/>
                  <a:pt x="1472" y="808"/>
                  <a:pt x="1473" y="809"/>
                </a:cubicBezTo>
                <a:cubicBezTo>
                  <a:pt x="1474" y="810"/>
                  <a:pt x="1475" y="812"/>
                  <a:pt x="1477" y="813"/>
                </a:cubicBezTo>
                <a:cubicBezTo>
                  <a:pt x="1479" y="816"/>
                  <a:pt x="1484" y="818"/>
                  <a:pt x="1488" y="818"/>
                </a:cubicBezTo>
                <a:cubicBezTo>
                  <a:pt x="1489" y="818"/>
                  <a:pt x="1490" y="818"/>
                  <a:pt x="1491" y="817"/>
                </a:cubicBezTo>
                <a:cubicBezTo>
                  <a:pt x="1493" y="816"/>
                  <a:pt x="1493" y="814"/>
                  <a:pt x="1493" y="812"/>
                </a:cubicBezTo>
                <a:cubicBezTo>
                  <a:pt x="1493" y="807"/>
                  <a:pt x="1490" y="802"/>
                  <a:pt x="1487" y="797"/>
                </a:cubicBezTo>
                <a:cubicBezTo>
                  <a:pt x="1483" y="792"/>
                  <a:pt x="1481" y="787"/>
                  <a:pt x="1477" y="782"/>
                </a:cubicBezTo>
                <a:cubicBezTo>
                  <a:pt x="1474" y="776"/>
                  <a:pt x="1470" y="771"/>
                  <a:pt x="1469" y="764"/>
                </a:cubicBezTo>
                <a:cubicBezTo>
                  <a:pt x="1475" y="758"/>
                  <a:pt x="1482" y="778"/>
                  <a:pt x="1490" y="775"/>
                </a:cubicBezTo>
                <a:cubicBezTo>
                  <a:pt x="1496" y="773"/>
                  <a:pt x="1493" y="764"/>
                  <a:pt x="1490" y="759"/>
                </a:cubicBezTo>
                <a:cubicBezTo>
                  <a:pt x="1482" y="747"/>
                  <a:pt x="1476" y="734"/>
                  <a:pt x="1473" y="720"/>
                </a:cubicBezTo>
                <a:cubicBezTo>
                  <a:pt x="1472" y="713"/>
                  <a:pt x="1471" y="706"/>
                  <a:pt x="1470" y="699"/>
                </a:cubicBezTo>
                <a:cubicBezTo>
                  <a:pt x="1469" y="696"/>
                  <a:pt x="1470" y="680"/>
                  <a:pt x="1463" y="685"/>
                </a:cubicBezTo>
                <a:cubicBezTo>
                  <a:pt x="1461" y="686"/>
                  <a:pt x="1461" y="688"/>
                  <a:pt x="1460" y="691"/>
                </a:cubicBezTo>
                <a:cubicBezTo>
                  <a:pt x="1457" y="702"/>
                  <a:pt x="1455" y="714"/>
                  <a:pt x="1452" y="726"/>
                </a:cubicBezTo>
                <a:cubicBezTo>
                  <a:pt x="1449" y="735"/>
                  <a:pt x="1448" y="748"/>
                  <a:pt x="1442" y="756"/>
                </a:cubicBezTo>
                <a:cubicBezTo>
                  <a:pt x="1439" y="760"/>
                  <a:pt x="1435" y="763"/>
                  <a:pt x="1435" y="769"/>
                </a:cubicBezTo>
                <a:cubicBezTo>
                  <a:pt x="1435" y="770"/>
                  <a:pt x="1435" y="770"/>
                  <a:pt x="1436" y="771"/>
                </a:cubicBezTo>
                <a:cubicBezTo>
                  <a:pt x="1436" y="771"/>
                  <a:pt x="1437" y="772"/>
                  <a:pt x="1437" y="772"/>
                </a:cubicBezTo>
                <a:cubicBezTo>
                  <a:pt x="1444" y="774"/>
                  <a:pt x="1449" y="769"/>
                  <a:pt x="1454" y="764"/>
                </a:cubicBezTo>
                <a:cubicBezTo>
                  <a:pt x="1454" y="764"/>
                  <a:pt x="1455" y="763"/>
                  <a:pt x="1455" y="763"/>
                </a:cubicBezTo>
                <a:cubicBezTo>
                  <a:pt x="1456" y="763"/>
                  <a:pt x="1457" y="763"/>
                  <a:pt x="1458" y="763"/>
                </a:cubicBezTo>
                <a:cubicBezTo>
                  <a:pt x="1459" y="765"/>
                  <a:pt x="1458" y="769"/>
                  <a:pt x="1458" y="771"/>
                </a:cubicBezTo>
                <a:cubicBezTo>
                  <a:pt x="1457" y="777"/>
                  <a:pt x="1454" y="783"/>
                  <a:pt x="1450" y="788"/>
                </a:cubicBezTo>
                <a:cubicBezTo>
                  <a:pt x="1445" y="795"/>
                  <a:pt x="1437" y="802"/>
                  <a:pt x="1433" y="811"/>
                </a:cubicBezTo>
                <a:cubicBezTo>
                  <a:pt x="1432" y="812"/>
                  <a:pt x="1431" y="814"/>
                  <a:pt x="1431" y="816"/>
                </a:cubicBezTo>
                <a:cubicBezTo>
                  <a:pt x="1431" y="820"/>
                  <a:pt x="1435" y="822"/>
                  <a:pt x="1439" y="822"/>
                </a:cubicBezTo>
                <a:cubicBezTo>
                  <a:pt x="1443" y="823"/>
                  <a:pt x="1446" y="819"/>
                  <a:pt x="1448" y="815"/>
                </a:cubicBezTo>
                <a:cubicBezTo>
                  <a:pt x="1449" y="812"/>
                  <a:pt x="1450" y="809"/>
                  <a:pt x="1452" y="808"/>
                </a:cubicBezTo>
                <a:cubicBezTo>
                  <a:pt x="1453" y="808"/>
                  <a:pt x="1454" y="808"/>
                  <a:pt x="1454" y="808"/>
                </a:cubicBezTo>
                <a:cubicBezTo>
                  <a:pt x="1454" y="808"/>
                  <a:pt x="1454" y="809"/>
                  <a:pt x="1454" y="809"/>
                </a:cubicBezTo>
                <a:cubicBezTo>
                  <a:pt x="1455" y="815"/>
                  <a:pt x="1454" y="820"/>
                  <a:pt x="1451" y="826"/>
                </a:cubicBezTo>
                <a:cubicBezTo>
                  <a:pt x="1450" y="827"/>
                  <a:pt x="1449" y="829"/>
                  <a:pt x="1448" y="831"/>
                </a:cubicBezTo>
                <a:cubicBezTo>
                  <a:pt x="1423" y="819"/>
                  <a:pt x="1423" y="819"/>
                  <a:pt x="1423" y="819"/>
                </a:cubicBezTo>
                <a:cubicBezTo>
                  <a:pt x="1423" y="815"/>
                  <a:pt x="1422" y="810"/>
                  <a:pt x="1419" y="806"/>
                </a:cubicBezTo>
                <a:cubicBezTo>
                  <a:pt x="1416" y="802"/>
                  <a:pt x="1413" y="799"/>
                  <a:pt x="1410" y="796"/>
                </a:cubicBezTo>
                <a:cubicBezTo>
                  <a:pt x="1407" y="793"/>
                  <a:pt x="1405" y="790"/>
                  <a:pt x="1403" y="788"/>
                </a:cubicBezTo>
                <a:cubicBezTo>
                  <a:pt x="1400" y="785"/>
                  <a:pt x="1391" y="767"/>
                  <a:pt x="1398" y="764"/>
                </a:cubicBezTo>
                <a:cubicBezTo>
                  <a:pt x="1400" y="764"/>
                  <a:pt x="1402" y="764"/>
                  <a:pt x="1403" y="766"/>
                </a:cubicBezTo>
                <a:cubicBezTo>
                  <a:pt x="1405" y="767"/>
                  <a:pt x="1406" y="769"/>
                  <a:pt x="1407" y="770"/>
                </a:cubicBezTo>
                <a:cubicBezTo>
                  <a:pt x="1410" y="773"/>
                  <a:pt x="1414" y="775"/>
                  <a:pt x="1418" y="775"/>
                </a:cubicBezTo>
                <a:cubicBezTo>
                  <a:pt x="1419" y="775"/>
                  <a:pt x="1420" y="774"/>
                  <a:pt x="1421" y="774"/>
                </a:cubicBezTo>
                <a:cubicBezTo>
                  <a:pt x="1423" y="773"/>
                  <a:pt x="1423" y="771"/>
                  <a:pt x="1423" y="769"/>
                </a:cubicBezTo>
                <a:cubicBezTo>
                  <a:pt x="1423" y="764"/>
                  <a:pt x="1420" y="759"/>
                  <a:pt x="1417" y="754"/>
                </a:cubicBezTo>
                <a:cubicBezTo>
                  <a:pt x="1413" y="749"/>
                  <a:pt x="1411" y="744"/>
                  <a:pt x="1407" y="739"/>
                </a:cubicBezTo>
                <a:cubicBezTo>
                  <a:pt x="1404" y="733"/>
                  <a:pt x="1400" y="728"/>
                  <a:pt x="1399" y="721"/>
                </a:cubicBezTo>
                <a:cubicBezTo>
                  <a:pt x="1405" y="715"/>
                  <a:pt x="1412" y="734"/>
                  <a:pt x="1420" y="732"/>
                </a:cubicBezTo>
                <a:cubicBezTo>
                  <a:pt x="1426" y="730"/>
                  <a:pt x="1423" y="721"/>
                  <a:pt x="1420" y="716"/>
                </a:cubicBezTo>
                <a:cubicBezTo>
                  <a:pt x="1412" y="704"/>
                  <a:pt x="1407" y="690"/>
                  <a:pt x="1403" y="676"/>
                </a:cubicBezTo>
                <a:cubicBezTo>
                  <a:pt x="1402" y="669"/>
                  <a:pt x="1401" y="662"/>
                  <a:pt x="1400" y="655"/>
                </a:cubicBezTo>
                <a:cubicBezTo>
                  <a:pt x="1399" y="653"/>
                  <a:pt x="1400" y="637"/>
                  <a:pt x="1393" y="642"/>
                </a:cubicBezTo>
                <a:cubicBezTo>
                  <a:pt x="1391" y="643"/>
                  <a:pt x="1391" y="645"/>
                  <a:pt x="1390" y="648"/>
                </a:cubicBezTo>
                <a:cubicBezTo>
                  <a:pt x="1387" y="659"/>
                  <a:pt x="1385" y="671"/>
                  <a:pt x="1382" y="683"/>
                </a:cubicBezTo>
                <a:cubicBezTo>
                  <a:pt x="1380" y="692"/>
                  <a:pt x="1378" y="705"/>
                  <a:pt x="1372" y="713"/>
                </a:cubicBezTo>
                <a:cubicBezTo>
                  <a:pt x="1369" y="717"/>
                  <a:pt x="1365" y="720"/>
                  <a:pt x="1366" y="726"/>
                </a:cubicBezTo>
                <a:cubicBezTo>
                  <a:pt x="1366" y="727"/>
                  <a:pt x="1366" y="727"/>
                  <a:pt x="1366" y="727"/>
                </a:cubicBezTo>
                <a:cubicBezTo>
                  <a:pt x="1366" y="728"/>
                  <a:pt x="1367" y="728"/>
                  <a:pt x="1368" y="729"/>
                </a:cubicBezTo>
                <a:cubicBezTo>
                  <a:pt x="1375" y="731"/>
                  <a:pt x="1379" y="726"/>
                  <a:pt x="1384" y="721"/>
                </a:cubicBezTo>
                <a:cubicBezTo>
                  <a:pt x="1384" y="721"/>
                  <a:pt x="1385" y="720"/>
                  <a:pt x="1386" y="720"/>
                </a:cubicBezTo>
                <a:cubicBezTo>
                  <a:pt x="1386" y="719"/>
                  <a:pt x="1387" y="720"/>
                  <a:pt x="1388" y="720"/>
                </a:cubicBezTo>
                <a:cubicBezTo>
                  <a:pt x="1389" y="722"/>
                  <a:pt x="1388" y="726"/>
                  <a:pt x="1388" y="728"/>
                </a:cubicBezTo>
                <a:cubicBezTo>
                  <a:pt x="1387" y="734"/>
                  <a:pt x="1384" y="740"/>
                  <a:pt x="1381" y="744"/>
                </a:cubicBezTo>
                <a:cubicBezTo>
                  <a:pt x="1375" y="752"/>
                  <a:pt x="1367" y="759"/>
                  <a:pt x="1363" y="767"/>
                </a:cubicBezTo>
                <a:cubicBezTo>
                  <a:pt x="1362" y="769"/>
                  <a:pt x="1361" y="771"/>
                  <a:pt x="1361" y="773"/>
                </a:cubicBezTo>
                <a:cubicBezTo>
                  <a:pt x="1361" y="777"/>
                  <a:pt x="1365" y="779"/>
                  <a:pt x="1369" y="779"/>
                </a:cubicBezTo>
                <a:cubicBezTo>
                  <a:pt x="1373" y="780"/>
                  <a:pt x="1376" y="776"/>
                  <a:pt x="1378" y="772"/>
                </a:cubicBezTo>
                <a:cubicBezTo>
                  <a:pt x="1379" y="769"/>
                  <a:pt x="1380" y="766"/>
                  <a:pt x="1382" y="765"/>
                </a:cubicBezTo>
                <a:cubicBezTo>
                  <a:pt x="1383" y="765"/>
                  <a:pt x="1384" y="765"/>
                  <a:pt x="1384" y="765"/>
                </a:cubicBezTo>
                <a:cubicBezTo>
                  <a:pt x="1385" y="765"/>
                  <a:pt x="1385" y="766"/>
                  <a:pt x="1385" y="766"/>
                </a:cubicBezTo>
                <a:cubicBezTo>
                  <a:pt x="1385" y="772"/>
                  <a:pt x="1384" y="777"/>
                  <a:pt x="1381" y="783"/>
                </a:cubicBezTo>
                <a:cubicBezTo>
                  <a:pt x="1379" y="788"/>
                  <a:pt x="1375" y="791"/>
                  <a:pt x="1371" y="795"/>
                </a:cubicBezTo>
                <a:cubicBezTo>
                  <a:pt x="1332" y="777"/>
                  <a:pt x="1332" y="777"/>
                  <a:pt x="1332" y="777"/>
                </a:cubicBezTo>
                <a:cubicBezTo>
                  <a:pt x="1331" y="771"/>
                  <a:pt x="1327" y="765"/>
                  <a:pt x="1323" y="761"/>
                </a:cubicBezTo>
                <a:cubicBezTo>
                  <a:pt x="1316" y="752"/>
                  <a:pt x="1307" y="743"/>
                  <a:pt x="1309" y="732"/>
                </a:cubicBezTo>
                <a:cubicBezTo>
                  <a:pt x="1317" y="732"/>
                  <a:pt x="1319" y="745"/>
                  <a:pt x="1326" y="745"/>
                </a:cubicBezTo>
                <a:cubicBezTo>
                  <a:pt x="1332" y="745"/>
                  <a:pt x="1334" y="738"/>
                  <a:pt x="1333" y="732"/>
                </a:cubicBezTo>
                <a:cubicBezTo>
                  <a:pt x="1330" y="721"/>
                  <a:pt x="1321" y="713"/>
                  <a:pt x="1314" y="704"/>
                </a:cubicBezTo>
                <a:cubicBezTo>
                  <a:pt x="1310" y="700"/>
                  <a:pt x="1307" y="695"/>
                  <a:pt x="1306" y="690"/>
                </a:cubicBezTo>
                <a:cubicBezTo>
                  <a:pt x="1306" y="688"/>
                  <a:pt x="1304" y="684"/>
                  <a:pt x="1305" y="682"/>
                </a:cubicBezTo>
                <a:cubicBezTo>
                  <a:pt x="1307" y="680"/>
                  <a:pt x="1310" y="683"/>
                  <a:pt x="1310" y="685"/>
                </a:cubicBezTo>
                <a:cubicBezTo>
                  <a:pt x="1312" y="687"/>
                  <a:pt x="1314" y="690"/>
                  <a:pt x="1315" y="692"/>
                </a:cubicBezTo>
                <a:cubicBezTo>
                  <a:pt x="1317" y="694"/>
                  <a:pt x="1318" y="696"/>
                  <a:pt x="1320" y="697"/>
                </a:cubicBezTo>
                <a:cubicBezTo>
                  <a:pt x="1322" y="698"/>
                  <a:pt x="1325" y="699"/>
                  <a:pt x="1327" y="698"/>
                </a:cubicBezTo>
                <a:cubicBezTo>
                  <a:pt x="1330" y="697"/>
                  <a:pt x="1331" y="693"/>
                  <a:pt x="1331" y="690"/>
                </a:cubicBezTo>
                <a:cubicBezTo>
                  <a:pt x="1331" y="686"/>
                  <a:pt x="1329" y="681"/>
                  <a:pt x="1327" y="677"/>
                </a:cubicBezTo>
                <a:cubicBezTo>
                  <a:pt x="1324" y="673"/>
                  <a:pt x="1321" y="670"/>
                  <a:pt x="1317" y="666"/>
                </a:cubicBezTo>
                <a:cubicBezTo>
                  <a:pt x="1315" y="664"/>
                  <a:pt x="1313" y="661"/>
                  <a:pt x="1310" y="658"/>
                </a:cubicBezTo>
                <a:cubicBezTo>
                  <a:pt x="1308" y="655"/>
                  <a:pt x="1298" y="637"/>
                  <a:pt x="1306" y="635"/>
                </a:cubicBezTo>
                <a:cubicBezTo>
                  <a:pt x="1307" y="634"/>
                  <a:pt x="1309" y="635"/>
                  <a:pt x="1311" y="636"/>
                </a:cubicBezTo>
                <a:cubicBezTo>
                  <a:pt x="1312" y="638"/>
                  <a:pt x="1313" y="639"/>
                  <a:pt x="1314" y="641"/>
                </a:cubicBezTo>
                <a:cubicBezTo>
                  <a:pt x="1317" y="644"/>
                  <a:pt x="1322" y="646"/>
                  <a:pt x="1326" y="645"/>
                </a:cubicBezTo>
                <a:cubicBezTo>
                  <a:pt x="1327" y="645"/>
                  <a:pt x="1328" y="645"/>
                  <a:pt x="1329" y="644"/>
                </a:cubicBezTo>
                <a:cubicBezTo>
                  <a:pt x="1330" y="643"/>
                  <a:pt x="1331" y="642"/>
                  <a:pt x="1331" y="640"/>
                </a:cubicBezTo>
                <a:cubicBezTo>
                  <a:pt x="1331" y="634"/>
                  <a:pt x="1328" y="629"/>
                  <a:pt x="1324" y="625"/>
                </a:cubicBezTo>
                <a:cubicBezTo>
                  <a:pt x="1321" y="620"/>
                  <a:pt x="1318" y="615"/>
                  <a:pt x="1315" y="609"/>
                </a:cubicBezTo>
                <a:cubicBezTo>
                  <a:pt x="1311" y="604"/>
                  <a:pt x="1307" y="599"/>
                  <a:pt x="1307" y="591"/>
                </a:cubicBezTo>
                <a:cubicBezTo>
                  <a:pt x="1313" y="585"/>
                  <a:pt x="1319" y="605"/>
                  <a:pt x="1328" y="602"/>
                </a:cubicBezTo>
                <a:cubicBezTo>
                  <a:pt x="1334" y="600"/>
                  <a:pt x="1331" y="592"/>
                  <a:pt x="1327" y="586"/>
                </a:cubicBezTo>
                <a:cubicBezTo>
                  <a:pt x="1319" y="575"/>
                  <a:pt x="1314" y="561"/>
                  <a:pt x="1311" y="547"/>
                </a:cubicBezTo>
                <a:cubicBezTo>
                  <a:pt x="1309" y="540"/>
                  <a:pt x="1308" y="533"/>
                  <a:pt x="1307" y="526"/>
                </a:cubicBezTo>
                <a:cubicBezTo>
                  <a:pt x="1307" y="523"/>
                  <a:pt x="1307" y="508"/>
                  <a:pt x="1301" y="512"/>
                </a:cubicBezTo>
                <a:cubicBezTo>
                  <a:pt x="1299" y="513"/>
                  <a:pt x="1298" y="516"/>
                  <a:pt x="1298" y="518"/>
                </a:cubicBezTo>
                <a:cubicBezTo>
                  <a:pt x="1295" y="530"/>
                  <a:pt x="1293" y="542"/>
                  <a:pt x="1290" y="553"/>
                </a:cubicBezTo>
                <a:cubicBezTo>
                  <a:pt x="1287" y="563"/>
                  <a:pt x="1286" y="575"/>
                  <a:pt x="1280" y="583"/>
                </a:cubicBezTo>
                <a:cubicBezTo>
                  <a:pt x="1277" y="588"/>
                  <a:pt x="1273" y="591"/>
                  <a:pt x="1273" y="597"/>
                </a:cubicBezTo>
                <a:cubicBezTo>
                  <a:pt x="1273" y="597"/>
                  <a:pt x="1273" y="598"/>
                  <a:pt x="1273" y="598"/>
                </a:cubicBezTo>
                <a:cubicBezTo>
                  <a:pt x="1274" y="599"/>
                  <a:pt x="1275" y="599"/>
                  <a:pt x="1275" y="599"/>
                </a:cubicBezTo>
                <a:cubicBezTo>
                  <a:pt x="1282" y="602"/>
                  <a:pt x="1287" y="597"/>
                  <a:pt x="1291" y="592"/>
                </a:cubicBezTo>
                <a:cubicBezTo>
                  <a:pt x="1292" y="591"/>
                  <a:pt x="1292" y="591"/>
                  <a:pt x="1293" y="590"/>
                </a:cubicBezTo>
                <a:cubicBezTo>
                  <a:pt x="1294" y="590"/>
                  <a:pt x="1295" y="590"/>
                  <a:pt x="1296" y="591"/>
                </a:cubicBezTo>
                <a:cubicBezTo>
                  <a:pt x="1297" y="592"/>
                  <a:pt x="1296" y="597"/>
                  <a:pt x="1295" y="599"/>
                </a:cubicBezTo>
                <a:cubicBezTo>
                  <a:pt x="1295" y="605"/>
                  <a:pt x="1292" y="610"/>
                  <a:pt x="1288" y="615"/>
                </a:cubicBezTo>
                <a:cubicBezTo>
                  <a:pt x="1282" y="623"/>
                  <a:pt x="1275" y="629"/>
                  <a:pt x="1270" y="638"/>
                </a:cubicBezTo>
                <a:cubicBezTo>
                  <a:pt x="1269" y="640"/>
                  <a:pt x="1269" y="642"/>
                  <a:pt x="1269" y="644"/>
                </a:cubicBezTo>
                <a:cubicBezTo>
                  <a:pt x="1269" y="648"/>
                  <a:pt x="1273" y="650"/>
                  <a:pt x="1276" y="650"/>
                </a:cubicBezTo>
                <a:cubicBezTo>
                  <a:pt x="1281" y="650"/>
                  <a:pt x="1284" y="647"/>
                  <a:pt x="1285" y="643"/>
                </a:cubicBezTo>
                <a:cubicBezTo>
                  <a:pt x="1286" y="640"/>
                  <a:pt x="1287" y="637"/>
                  <a:pt x="1290" y="636"/>
                </a:cubicBezTo>
                <a:cubicBezTo>
                  <a:pt x="1291" y="635"/>
                  <a:pt x="1292" y="635"/>
                  <a:pt x="1292" y="636"/>
                </a:cubicBezTo>
                <a:cubicBezTo>
                  <a:pt x="1292" y="636"/>
                  <a:pt x="1292" y="636"/>
                  <a:pt x="1292" y="637"/>
                </a:cubicBezTo>
                <a:cubicBezTo>
                  <a:pt x="1293" y="642"/>
                  <a:pt x="1291" y="648"/>
                  <a:pt x="1289" y="653"/>
                </a:cubicBezTo>
                <a:cubicBezTo>
                  <a:pt x="1287" y="659"/>
                  <a:pt x="1283" y="662"/>
                  <a:pt x="1278" y="666"/>
                </a:cubicBezTo>
                <a:cubicBezTo>
                  <a:pt x="1276" y="668"/>
                  <a:pt x="1274" y="670"/>
                  <a:pt x="1272" y="673"/>
                </a:cubicBezTo>
                <a:cubicBezTo>
                  <a:pt x="1271" y="675"/>
                  <a:pt x="1270" y="677"/>
                  <a:pt x="1271" y="680"/>
                </a:cubicBezTo>
                <a:cubicBezTo>
                  <a:pt x="1271" y="682"/>
                  <a:pt x="1272" y="684"/>
                  <a:pt x="1274" y="685"/>
                </a:cubicBezTo>
                <a:cubicBezTo>
                  <a:pt x="1277" y="686"/>
                  <a:pt x="1281" y="684"/>
                  <a:pt x="1283" y="682"/>
                </a:cubicBezTo>
                <a:cubicBezTo>
                  <a:pt x="1284" y="681"/>
                  <a:pt x="1290" y="671"/>
                  <a:pt x="1292" y="675"/>
                </a:cubicBezTo>
                <a:cubicBezTo>
                  <a:pt x="1293" y="676"/>
                  <a:pt x="1292" y="682"/>
                  <a:pt x="1291" y="683"/>
                </a:cubicBezTo>
                <a:cubicBezTo>
                  <a:pt x="1290" y="689"/>
                  <a:pt x="1289" y="694"/>
                  <a:pt x="1286" y="699"/>
                </a:cubicBezTo>
                <a:cubicBezTo>
                  <a:pt x="1282" y="709"/>
                  <a:pt x="1276" y="719"/>
                  <a:pt x="1268" y="727"/>
                </a:cubicBezTo>
                <a:cubicBezTo>
                  <a:pt x="1265" y="730"/>
                  <a:pt x="1261" y="734"/>
                  <a:pt x="1261" y="738"/>
                </a:cubicBezTo>
                <a:cubicBezTo>
                  <a:pt x="1262" y="745"/>
                  <a:pt x="1270" y="748"/>
                  <a:pt x="1275" y="746"/>
                </a:cubicBezTo>
                <a:cubicBezTo>
                  <a:pt x="1283" y="744"/>
                  <a:pt x="1282" y="736"/>
                  <a:pt x="1288" y="732"/>
                </a:cubicBezTo>
                <a:cubicBezTo>
                  <a:pt x="1288" y="732"/>
                  <a:pt x="1289" y="732"/>
                  <a:pt x="1289" y="732"/>
                </a:cubicBezTo>
                <a:cubicBezTo>
                  <a:pt x="1290" y="732"/>
                  <a:pt x="1290" y="733"/>
                  <a:pt x="1290" y="734"/>
                </a:cubicBezTo>
                <a:cubicBezTo>
                  <a:pt x="1289" y="741"/>
                  <a:pt x="1287" y="748"/>
                  <a:pt x="1284" y="754"/>
                </a:cubicBezTo>
                <a:cubicBezTo>
                  <a:pt x="1218" y="724"/>
                  <a:pt x="1218" y="724"/>
                  <a:pt x="1218" y="724"/>
                </a:cubicBezTo>
                <a:cubicBezTo>
                  <a:pt x="1220" y="723"/>
                  <a:pt x="1221" y="720"/>
                  <a:pt x="1221" y="717"/>
                </a:cubicBezTo>
                <a:cubicBezTo>
                  <a:pt x="1221" y="712"/>
                  <a:pt x="1219" y="708"/>
                  <a:pt x="1217" y="704"/>
                </a:cubicBezTo>
                <a:cubicBezTo>
                  <a:pt x="1214" y="700"/>
                  <a:pt x="1211" y="696"/>
                  <a:pt x="1207" y="693"/>
                </a:cubicBezTo>
                <a:cubicBezTo>
                  <a:pt x="1205" y="690"/>
                  <a:pt x="1203" y="688"/>
                  <a:pt x="1201" y="685"/>
                </a:cubicBezTo>
                <a:cubicBezTo>
                  <a:pt x="1198" y="682"/>
                  <a:pt x="1189" y="664"/>
                  <a:pt x="1196" y="661"/>
                </a:cubicBezTo>
                <a:cubicBezTo>
                  <a:pt x="1198" y="661"/>
                  <a:pt x="1200" y="662"/>
                  <a:pt x="1201" y="663"/>
                </a:cubicBezTo>
                <a:cubicBezTo>
                  <a:pt x="1202" y="664"/>
                  <a:pt x="1203" y="666"/>
                  <a:pt x="1204" y="667"/>
                </a:cubicBezTo>
                <a:cubicBezTo>
                  <a:pt x="1207" y="670"/>
                  <a:pt x="1212" y="672"/>
                  <a:pt x="1216" y="672"/>
                </a:cubicBezTo>
                <a:cubicBezTo>
                  <a:pt x="1217" y="672"/>
                  <a:pt x="1218" y="672"/>
                  <a:pt x="1219" y="671"/>
                </a:cubicBezTo>
                <a:cubicBezTo>
                  <a:pt x="1220" y="670"/>
                  <a:pt x="1221" y="668"/>
                  <a:pt x="1221" y="666"/>
                </a:cubicBezTo>
                <a:cubicBezTo>
                  <a:pt x="1221" y="661"/>
                  <a:pt x="1218" y="656"/>
                  <a:pt x="1215" y="651"/>
                </a:cubicBezTo>
                <a:cubicBezTo>
                  <a:pt x="1211" y="646"/>
                  <a:pt x="1208" y="641"/>
                  <a:pt x="1205" y="636"/>
                </a:cubicBezTo>
                <a:cubicBezTo>
                  <a:pt x="1202" y="630"/>
                  <a:pt x="1198" y="625"/>
                  <a:pt x="1197" y="618"/>
                </a:cubicBezTo>
                <a:cubicBezTo>
                  <a:pt x="1203" y="612"/>
                  <a:pt x="1210" y="632"/>
                  <a:pt x="1218" y="629"/>
                </a:cubicBezTo>
                <a:cubicBezTo>
                  <a:pt x="1224" y="627"/>
                  <a:pt x="1221" y="618"/>
                  <a:pt x="1218" y="613"/>
                </a:cubicBezTo>
                <a:cubicBezTo>
                  <a:pt x="1209" y="601"/>
                  <a:pt x="1204" y="588"/>
                  <a:pt x="1201" y="574"/>
                </a:cubicBezTo>
                <a:cubicBezTo>
                  <a:pt x="1200" y="567"/>
                  <a:pt x="1198" y="560"/>
                  <a:pt x="1198" y="553"/>
                </a:cubicBezTo>
                <a:cubicBezTo>
                  <a:pt x="1197" y="550"/>
                  <a:pt x="1197" y="534"/>
                  <a:pt x="1191" y="539"/>
                </a:cubicBezTo>
                <a:cubicBezTo>
                  <a:pt x="1189" y="540"/>
                  <a:pt x="1188" y="542"/>
                  <a:pt x="1188" y="545"/>
                </a:cubicBezTo>
                <a:cubicBezTo>
                  <a:pt x="1185" y="556"/>
                  <a:pt x="1183" y="568"/>
                  <a:pt x="1180" y="580"/>
                </a:cubicBezTo>
                <a:cubicBezTo>
                  <a:pt x="1177" y="589"/>
                  <a:pt x="1176" y="602"/>
                  <a:pt x="1170" y="610"/>
                </a:cubicBezTo>
                <a:cubicBezTo>
                  <a:pt x="1167" y="614"/>
                  <a:pt x="1163" y="617"/>
                  <a:pt x="1163" y="623"/>
                </a:cubicBezTo>
                <a:cubicBezTo>
                  <a:pt x="1163" y="624"/>
                  <a:pt x="1163" y="624"/>
                  <a:pt x="1164" y="625"/>
                </a:cubicBezTo>
                <a:cubicBezTo>
                  <a:pt x="1164" y="625"/>
                  <a:pt x="1165" y="626"/>
                  <a:pt x="1165" y="626"/>
                </a:cubicBezTo>
                <a:cubicBezTo>
                  <a:pt x="1172" y="628"/>
                  <a:pt x="1177" y="623"/>
                  <a:pt x="1181" y="619"/>
                </a:cubicBezTo>
                <a:cubicBezTo>
                  <a:pt x="1182" y="618"/>
                  <a:pt x="1183" y="617"/>
                  <a:pt x="1183" y="617"/>
                </a:cubicBezTo>
                <a:cubicBezTo>
                  <a:pt x="1184" y="617"/>
                  <a:pt x="1185" y="617"/>
                  <a:pt x="1186" y="617"/>
                </a:cubicBezTo>
                <a:cubicBezTo>
                  <a:pt x="1187" y="619"/>
                  <a:pt x="1186" y="623"/>
                  <a:pt x="1186" y="625"/>
                </a:cubicBezTo>
                <a:cubicBezTo>
                  <a:pt x="1185" y="631"/>
                  <a:pt x="1182" y="637"/>
                  <a:pt x="1178" y="642"/>
                </a:cubicBezTo>
                <a:cubicBezTo>
                  <a:pt x="1173" y="649"/>
                  <a:pt x="1165" y="656"/>
                  <a:pt x="1160" y="665"/>
                </a:cubicBezTo>
                <a:cubicBezTo>
                  <a:pt x="1160" y="666"/>
                  <a:pt x="1159" y="668"/>
                  <a:pt x="1159" y="670"/>
                </a:cubicBezTo>
                <a:cubicBezTo>
                  <a:pt x="1159" y="674"/>
                  <a:pt x="1163" y="676"/>
                  <a:pt x="1166" y="676"/>
                </a:cubicBezTo>
                <a:cubicBezTo>
                  <a:pt x="1171" y="677"/>
                  <a:pt x="1174" y="673"/>
                  <a:pt x="1175" y="669"/>
                </a:cubicBezTo>
                <a:cubicBezTo>
                  <a:pt x="1176" y="666"/>
                  <a:pt x="1178" y="664"/>
                  <a:pt x="1180" y="662"/>
                </a:cubicBezTo>
                <a:cubicBezTo>
                  <a:pt x="1181" y="662"/>
                  <a:pt x="1182" y="662"/>
                  <a:pt x="1182" y="662"/>
                </a:cubicBezTo>
                <a:cubicBezTo>
                  <a:pt x="1182" y="663"/>
                  <a:pt x="1182" y="663"/>
                  <a:pt x="1182" y="663"/>
                </a:cubicBezTo>
                <a:cubicBezTo>
                  <a:pt x="1183" y="669"/>
                  <a:pt x="1182" y="674"/>
                  <a:pt x="1179" y="680"/>
                </a:cubicBezTo>
                <a:cubicBezTo>
                  <a:pt x="1177" y="685"/>
                  <a:pt x="1173" y="688"/>
                  <a:pt x="1169" y="692"/>
                </a:cubicBezTo>
                <a:cubicBezTo>
                  <a:pt x="1167" y="694"/>
                  <a:pt x="1164" y="696"/>
                  <a:pt x="1163" y="699"/>
                </a:cubicBezTo>
                <a:cubicBezTo>
                  <a:pt x="1100" y="669"/>
                  <a:pt x="1100" y="669"/>
                  <a:pt x="1100" y="669"/>
                </a:cubicBezTo>
                <a:cubicBezTo>
                  <a:pt x="1099" y="668"/>
                  <a:pt x="1098" y="667"/>
                  <a:pt x="1097" y="666"/>
                </a:cubicBezTo>
                <a:cubicBezTo>
                  <a:pt x="1094" y="664"/>
                  <a:pt x="1092" y="661"/>
                  <a:pt x="1090" y="658"/>
                </a:cubicBezTo>
                <a:cubicBezTo>
                  <a:pt x="1087" y="655"/>
                  <a:pt x="1078" y="637"/>
                  <a:pt x="1085" y="635"/>
                </a:cubicBezTo>
                <a:cubicBezTo>
                  <a:pt x="1087" y="634"/>
                  <a:pt x="1089" y="635"/>
                  <a:pt x="1090" y="636"/>
                </a:cubicBezTo>
                <a:cubicBezTo>
                  <a:pt x="1091" y="638"/>
                  <a:pt x="1092" y="639"/>
                  <a:pt x="1094" y="641"/>
                </a:cubicBezTo>
                <a:cubicBezTo>
                  <a:pt x="1097" y="644"/>
                  <a:pt x="1101" y="646"/>
                  <a:pt x="1105" y="645"/>
                </a:cubicBezTo>
                <a:cubicBezTo>
                  <a:pt x="1106" y="645"/>
                  <a:pt x="1107" y="645"/>
                  <a:pt x="1108" y="644"/>
                </a:cubicBezTo>
                <a:cubicBezTo>
                  <a:pt x="1110" y="643"/>
                  <a:pt x="1110" y="642"/>
                  <a:pt x="1110" y="640"/>
                </a:cubicBezTo>
                <a:cubicBezTo>
                  <a:pt x="1110" y="634"/>
                  <a:pt x="1107" y="629"/>
                  <a:pt x="1104" y="625"/>
                </a:cubicBezTo>
                <a:cubicBezTo>
                  <a:pt x="1100" y="620"/>
                  <a:pt x="1098" y="615"/>
                  <a:pt x="1094" y="609"/>
                </a:cubicBezTo>
                <a:cubicBezTo>
                  <a:pt x="1091" y="604"/>
                  <a:pt x="1087" y="599"/>
                  <a:pt x="1086" y="591"/>
                </a:cubicBezTo>
                <a:cubicBezTo>
                  <a:pt x="1092" y="585"/>
                  <a:pt x="1099" y="605"/>
                  <a:pt x="1107" y="602"/>
                </a:cubicBezTo>
                <a:cubicBezTo>
                  <a:pt x="1113" y="600"/>
                  <a:pt x="1110" y="592"/>
                  <a:pt x="1107" y="586"/>
                </a:cubicBezTo>
                <a:cubicBezTo>
                  <a:pt x="1099" y="575"/>
                  <a:pt x="1094" y="561"/>
                  <a:pt x="1090" y="547"/>
                </a:cubicBezTo>
                <a:cubicBezTo>
                  <a:pt x="1089" y="540"/>
                  <a:pt x="1088" y="533"/>
                  <a:pt x="1087" y="526"/>
                </a:cubicBezTo>
                <a:cubicBezTo>
                  <a:pt x="1086" y="523"/>
                  <a:pt x="1087" y="508"/>
                  <a:pt x="1080" y="512"/>
                </a:cubicBezTo>
                <a:cubicBezTo>
                  <a:pt x="1078" y="513"/>
                  <a:pt x="1078" y="516"/>
                  <a:pt x="1077" y="518"/>
                </a:cubicBezTo>
                <a:cubicBezTo>
                  <a:pt x="1074" y="530"/>
                  <a:pt x="1072" y="542"/>
                  <a:pt x="1069" y="553"/>
                </a:cubicBezTo>
                <a:cubicBezTo>
                  <a:pt x="1066" y="563"/>
                  <a:pt x="1065" y="575"/>
                  <a:pt x="1059" y="583"/>
                </a:cubicBezTo>
                <a:cubicBezTo>
                  <a:pt x="1056" y="588"/>
                  <a:pt x="1052" y="591"/>
                  <a:pt x="1052" y="597"/>
                </a:cubicBezTo>
                <a:cubicBezTo>
                  <a:pt x="1052" y="597"/>
                  <a:pt x="1053" y="598"/>
                  <a:pt x="1053" y="598"/>
                </a:cubicBezTo>
                <a:cubicBezTo>
                  <a:pt x="1053" y="599"/>
                  <a:pt x="1054" y="599"/>
                  <a:pt x="1055" y="599"/>
                </a:cubicBezTo>
                <a:cubicBezTo>
                  <a:pt x="1061" y="602"/>
                  <a:pt x="1066" y="597"/>
                  <a:pt x="1071" y="592"/>
                </a:cubicBezTo>
                <a:cubicBezTo>
                  <a:pt x="1071" y="591"/>
                  <a:pt x="1072" y="591"/>
                  <a:pt x="1073" y="590"/>
                </a:cubicBezTo>
                <a:cubicBezTo>
                  <a:pt x="1073" y="590"/>
                  <a:pt x="1074" y="590"/>
                  <a:pt x="1075" y="591"/>
                </a:cubicBezTo>
                <a:cubicBezTo>
                  <a:pt x="1076" y="592"/>
                  <a:pt x="1075" y="597"/>
                  <a:pt x="1075" y="599"/>
                </a:cubicBezTo>
                <a:cubicBezTo>
                  <a:pt x="1074" y="605"/>
                  <a:pt x="1071" y="610"/>
                  <a:pt x="1068" y="615"/>
                </a:cubicBezTo>
                <a:cubicBezTo>
                  <a:pt x="1062" y="623"/>
                  <a:pt x="1054" y="629"/>
                  <a:pt x="1050" y="638"/>
                </a:cubicBezTo>
                <a:cubicBezTo>
                  <a:pt x="1049" y="640"/>
                  <a:pt x="1048" y="642"/>
                  <a:pt x="1048" y="644"/>
                </a:cubicBezTo>
                <a:cubicBezTo>
                  <a:pt x="1048" y="645"/>
                  <a:pt x="1048" y="645"/>
                  <a:pt x="1049" y="646"/>
                </a:cubicBezTo>
                <a:cubicBezTo>
                  <a:pt x="1033" y="639"/>
                  <a:pt x="1033" y="639"/>
                  <a:pt x="1033" y="639"/>
                </a:cubicBezTo>
                <a:cubicBezTo>
                  <a:pt x="1030" y="635"/>
                  <a:pt x="1027" y="632"/>
                  <a:pt x="1024" y="628"/>
                </a:cubicBezTo>
                <a:cubicBezTo>
                  <a:pt x="1022" y="626"/>
                  <a:pt x="1019" y="623"/>
                  <a:pt x="1017" y="621"/>
                </a:cubicBezTo>
                <a:cubicBezTo>
                  <a:pt x="1015" y="618"/>
                  <a:pt x="1005" y="599"/>
                  <a:pt x="1012" y="597"/>
                </a:cubicBezTo>
                <a:cubicBezTo>
                  <a:pt x="1014" y="596"/>
                  <a:pt x="1016" y="597"/>
                  <a:pt x="1017" y="599"/>
                </a:cubicBezTo>
                <a:cubicBezTo>
                  <a:pt x="1019" y="600"/>
                  <a:pt x="1020" y="601"/>
                  <a:pt x="1021" y="603"/>
                </a:cubicBezTo>
                <a:cubicBezTo>
                  <a:pt x="1024" y="606"/>
                  <a:pt x="1028" y="608"/>
                  <a:pt x="1033" y="608"/>
                </a:cubicBezTo>
                <a:cubicBezTo>
                  <a:pt x="1034" y="608"/>
                  <a:pt x="1035" y="607"/>
                  <a:pt x="1036" y="607"/>
                </a:cubicBezTo>
                <a:cubicBezTo>
                  <a:pt x="1037" y="606"/>
                  <a:pt x="1038" y="604"/>
                  <a:pt x="1038" y="602"/>
                </a:cubicBezTo>
                <a:cubicBezTo>
                  <a:pt x="1038" y="596"/>
                  <a:pt x="1034" y="591"/>
                  <a:pt x="1031" y="587"/>
                </a:cubicBezTo>
                <a:cubicBezTo>
                  <a:pt x="1027" y="582"/>
                  <a:pt x="1025" y="577"/>
                  <a:pt x="1022" y="572"/>
                </a:cubicBezTo>
                <a:cubicBezTo>
                  <a:pt x="1018" y="566"/>
                  <a:pt x="1014" y="561"/>
                  <a:pt x="1013" y="554"/>
                </a:cubicBezTo>
                <a:cubicBezTo>
                  <a:pt x="1020" y="548"/>
                  <a:pt x="1026" y="567"/>
                  <a:pt x="1035" y="565"/>
                </a:cubicBezTo>
                <a:cubicBezTo>
                  <a:pt x="1041" y="563"/>
                  <a:pt x="1038" y="554"/>
                  <a:pt x="1034" y="549"/>
                </a:cubicBezTo>
                <a:cubicBezTo>
                  <a:pt x="1026" y="537"/>
                  <a:pt x="1021" y="523"/>
                  <a:pt x="1018" y="509"/>
                </a:cubicBezTo>
                <a:cubicBezTo>
                  <a:pt x="1016" y="502"/>
                  <a:pt x="1015" y="495"/>
                  <a:pt x="1014" y="488"/>
                </a:cubicBezTo>
                <a:cubicBezTo>
                  <a:pt x="1014" y="485"/>
                  <a:pt x="1014" y="470"/>
                  <a:pt x="1008" y="474"/>
                </a:cubicBezTo>
                <a:cubicBezTo>
                  <a:pt x="1006" y="476"/>
                  <a:pt x="1005" y="478"/>
                  <a:pt x="1004" y="480"/>
                </a:cubicBezTo>
                <a:cubicBezTo>
                  <a:pt x="1002" y="492"/>
                  <a:pt x="999" y="504"/>
                  <a:pt x="996" y="516"/>
                </a:cubicBezTo>
                <a:cubicBezTo>
                  <a:pt x="994" y="525"/>
                  <a:pt x="993" y="538"/>
                  <a:pt x="987" y="545"/>
                </a:cubicBezTo>
                <a:cubicBezTo>
                  <a:pt x="983" y="550"/>
                  <a:pt x="979" y="553"/>
                  <a:pt x="980" y="559"/>
                </a:cubicBezTo>
                <a:cubicBezTo>
                  <a:pt x="980" y="559"/>
                  <a:pt x="980" y="560"/>
                  <a:pt x="980" y="560"/>
                </a:cubicBezTo>
                <a:cubicBezTo>
                  <a:pt x="980" y="561"/>
                  <a:pt x="981" y="561"/>
                  <a:pt x="982" y="561"/>
                </a:cubicBezTo>
                <a:cubicBezTo>
                  <a:pt x="989" y="564"/>
                  <a:pt x="993" y="559"/>
                  <a:pt x="998" y="554"/>
                </a:cubicBezTo>
                <a:cubicBezTo>
                  <a:pt x="999" y="554"/>
                  <a:pt x="999" y="553"/>
                  <a:pt x="1000" y="553"/>
                </a:cubicBezTo>
                <a:cubicBezTo>
                  <a:pt x="1001" y="552"/>
                  <a:pt x="1002" y="552"/>
                  <a:pt x="1002" y="553"/>
                </a:cubicBezTo>
                <a:cubicBezTo>
                  <a:pt x="1004" y="554"/>
                  <a:pt x="1002" y="559"/>
                  <a:pt x="1002" y="561"/>
                </a:cubicBezTo>
                <a:cubicBezTo>
                  <a:pt x="1001" y="567"/>
                  <a:pt x="998" y="572"/>
                  <a:pt x="995" y="577"/>
                </a:cubicBezTo>
                <a:cubicBezTo>
                  <a:pt x="989" y="585"/>
                  <a:pt x="982" y="592"/>
                  <a:pt x="977" y="600"/>
                </a:cubicBezTo>
                <a:cubicBezTo>
                  <a:pt x="976" y="602"/>
                  <a:pt x="975" y="604"/>
                  <a:pt x="975" y="606"/>
                </a:cubicBezTo>
                <a:cubicBezTo>
                  <a:pt x="976" y="610"/>
                  <a:pt x="979" y="612"/>
                  <a:pt x="983" y="612"/>
                </a:cubicBezTo>
                <a:cubicBezTo>
                  <a:pt x="988" y="612"/>
                  <a:pt x="990" y="609"/>
                  <a:pt x="992" y="605"/>
                </a:cubicBezTo>
                <a:cubicBezTo>
                  <a:pt x="993" y="602"/>
                  <a:pt x="994" y="599"/>
                  <a:pt x="997" y="598"/>
                </a:cubicBezTo>
                <a:cubicBezTo>
                  <a:pt x="997" y="598"/>
                  <a:pt x="998" y="597"/>
                  <a:pt x="999" y="598"/>
                </a:cubicBezTo>
                <a:cubicBezTo>
                  <a:pt x="999" y="598"/>
                  <a:pt x="999" y="599"/>
                  <a:pt x="999" y="599"/>
                </a:cubicBezTo>
                <a:cubicBezTo>
                  <a:pt x="999" y="605"/>
                  <a:pt x="998" y="610"/>
                  <a:pt x="996" y="615"/>
                </a:cubicBezTo>
                <a:cubicBezTo>
                  <a:pt x="995" y="617"/>
                  <a:pt x="994" y="619"/>
                  <a:pt x="993" y="620"/>
                </a:cubicBezTo>
                <a:cubicBezTo>
                  <a:pt x="918" y="585"/>
                  <a:pt x="918" y="585"/>
                  <a:pt x="918" y="585"/>
                </a:cubicBezTo>
                <a:cubicBezTo>
                  <a:pt x="914" y="582"/>
                  <a:pt x="911" y="578"/>
                  <a:pt x="908" y="574"/>
                </a:cubicBezTo>
                <a:cubicBezTo>
                  <a:pt x="905" y="570"/>
                  <a:pt x="902" y="566"/>
                  <a:pt x="901" y="560"/>
                </a:cubicBezTo>
                <a:cubicBezTo>
                  <a:pt x="900" y="559"/>
                  <a:pt x="899" y="554"/>
                  <a:pt x="899" y="553"/>
                </a:cubicBezTo>
                <a:cubicBezTo>
                  <a:pt x="901" y="550"/>
                  <a:pt x="904" y="554"/>
                  <a:pt x="905" y="555"/>
                </a:cubicBezTo>
                <a:cubicBezTo>
                  <a:pt x="906" y="558"/>
                  <a:pt x="908" y="560"/>
                  <a:pt x="910" y="563"/>
                </a:cubicBezTo>
                <a:cubicBezTo>
                  <a:pt x="911" y="565"/>
                  <a:pt x="913" y="567"/>
                  <a:pt x="915" y="568"/>
                </a:cubicBezTo>
                <a:cubicBezTo>
                  <a:pt x="917" y="569"/>
                  <a:pt x="919" y="570"/>
                  <a:pt x="921" y="569"/>
                </a:cubicBezTo>
                <a:cubicBezTo>
                  <a:pt x="924" y="567"/>
                  <a:pt x="925" y="564"/>
                  <a:pt x="925" y="561"/>
                </a:cubicBezTo>
                <a:cubicBezTo>
                  <a:pt x="926" y="556"/>
                  <a:pt x="924" y="552"/>
                  <a:pt x="921" y="548"/>
                </a:cubicBezTo>
                <a:cubicBezTo>
                  <a:pt x="918" y="544"/>
                  <a:pt x="915" y="540"/>
                  <a:pt x="912" y="537"/>
                </a:cubicBezTo>
                <a:cubicBezTo>
                  <a:pt x="909" y="534"/>
                  <a:pt x="907" y="532"/>
                  <a:pt x="905" y="529"/>
                </a:cubicBezTo>
                <a:cubicBezTo>
                  <a:pt x="903" y="526"/>
                  <a:pt x="893" y="508"/>
                  <a:pt x="900" y="505"/>
                </a:cubicBezTo>
                <a:cubicBezTo>
                  <a:pt x="902" y="505"/>
                  <a:pt x="904" y="506"/>
                  <a:pt x="905" y="507"/>
                </a:cubicBezTo>
                <a:cubicBezTo>
                  <a:pt x="907" y="508"/>
                  <a:pt x="908" y="510"/>
                  <a:pt x="909" y="511"/>
                </a:cubicBezTo>
                <a:cubicBezTo>
                  <a:pt x="912" y="514"/>
                  <a:pt x="916" y="516"/>
                  <a:pt x="920" y="516"/>
                </a:cubicBezTo>
                <a:cubicBezTo>
                  <a:pt x="921" y="516"/>
                  <a:pt x="923" y="516"/>
                  <a:pt x="923" y="515"/>
                </a:cubicBezTo>
                <a:cubicBezTo>
                  <a:pt x="925" y="514"/>
                  <a:pt x="925" y="512"/>
                  <a:pt x="925" y="510"/>
                </a:cubicBezTo>
                <a:cubicBezTo>
                  <a:pt x="925" y="505"/>
                  <a:pt x="922" y="500"/>
                  <a:pt x="919" y="495"/>
                </a:cubicBezTo>
                <a:cubicBezTo>
                  <a:pt x="915" y="490"/>
                  <a:pt x="913" y="485"/>
                  <a:pt x="910" y="480"/>
                </a:cubicBezTo>
                <a:cubicBezTo>
                  <a:pt x="906" y="474"/>
                  <a:pt x="902" y="469"/>
                  <a:pt x="901" y="462"/>
                </a:cubicBezTo>
                <a:cubicBezTo>
                  <a:pt x="908" y="456"/>
                  <a:pt x="914" y="476"/>
                  <a:pt x="922" y="473"/>
                </a:cubicBezTo>
                <a:cubicBezTo>
                  <a:pt x="928" y="471"/>
                  <a:pt x="926" y="462"/>
                  <a:pt x="922" y="457"/>
                </a:cubicBezTo>
                <a:cubicBezTo>
                  <a:pt x="914" y="445"/>
                  <a:pt x="909" y="432"/>
                  <a:pt x="906" y="418"/>
                </a:cubicBezTo>
                <a:cubicBezTo>
                  <a:pt x="904" y="411"/>
                  <a:pt x="903" y="404"/>
                  <a:pt x="902" y="397"/>
                </a:cubicBezTo>
                <a:cubicBezTo>
                  <a:pt x="902" y="394"/>
                  <a:pt x="902" y="379"/>
                  <a:pt x="895" y="383"/>
                </a:cubicBezTo>
                <a:cubicBezTo>
                  <a:pt x="893" y="384"/>
                  <a:pt x="893" y="387"/>
                  <a:pt x="892" y="389"/>
                </a:cubicBezTo>
                <a:cubicBezTo>
                  <a:pt x="890" y="401"/>
                  <a:pt x="887" y="412"/>
                  <a:pt x="884" y="424"/>
                </a:cubicBezTo>
                <a:cubicBezTo>
                  <a:pt x="882" y="433"/>
                  <a:pt x="880" y="446"/>
                  <a:pt x="875" y="454"/>
                </a:cubicBezTo>
                <a:cubicBezTo>
                  <a:pt x="871" y="458"/>
                  <a:pt x="867" y="461"/>
                  <a:pt x="868" y="467"/>
                </a:cubicBezTo>
                <a:cubicBezTo>
                  <a:pt x="868" y="468"/>
                  <a:pt x="868" y="468"/>
                  <a:pt x="868" y="469"/>
                </a:cubicBezTo>
                <a:cubicBezTo>
                  <a:pt x="868" y="469"/>
                  <a:pt x="869" y="470"/>
                  <a:pt x="870" y="470"/>
                </a:cubicBezTo>
                <a:cubicBezTo>
                  <a:pt x="877" y="472"/>
                  <a:pt x="881" y="467"/>
                  <a:pt x="886" y="463"/>
                </a:cubicBezTo>
                <a:cubicBezTo>
                  <a:pt x="886" y="462"/>
                  <a:pt x="887" y="461"/>
                  <a:pt x="888" y="461"/>
                </a:cubicBezTo>
                <a:cubicBezTo>
                  <a:pt x="888" y="461"/>
                  <a:pt x="889" y="461"/>
                  <a:pt x="890" y="461"/>
                </a:cubicBezTo>
                <a:cubicBezTo>
                  <a:pt x="892" y="463"/>
                  <a:pt x="890" y="468"/>
                  <a:pt x="890" y="469"/>
                </a:cubicBezTo>
                <a:cubicBezTo>
                  <a:pt x="889" y="475"/>
                  <a:pt x="886" y="481"/>
                  <a:pt x="883" y="486"/>
                </a:cubicBezTo>
                <a:cubicBezTo>
                  <a:pt x="877" y="494"/>
                  <a:pt x="869" y="500"/>
                  <a:pt x="865" y="509"/>
                </a:cubicBezTo>
                <a:cubicBezTo>
                  <a:pt x="864" y="510"/>
                  <a:pt x="863" y="512"/>
                  <a:pt x="863" y="514"/>
                </a:cubicBezTo>
                <a:cubicBezTo>
                  <a:pt x="863" y="518"/>
                  <a:pt x="867" y="520"/>
                  <a:pt x="871" y="521"/>
                </a:cubicBezTo>
                <a:cubicBezTo>
                  <a:pt x="875" y="521"/>
                  <a:pt x="878" y="517"/>
                  <a:pt x="880" y="513"/>
                </a:cubicBezTo>
                <a:cubicBezTo>
                  <a:pt x="881" y="511"/>
                  <a:pt x="882" y="508"/>
                  <a:pt x="884" y="506"/>
                </a:cubicBezTo>
                <a:cubicBezTo>
                  <a:pt x="885" y="506"/>
                  <a:pt x="886" y="506"/>
                  <a:pt x="886" y="506"/>
                </a:cubicBezTo>
                <a:cubicBezTo>
                  <a:pt x="887" y="507"/>
                  <a:pt x="887" y="507"/>
                  <a:pt x="887" y="507"/>
                </a:cubicBezTo>
                <a:cubicBezTo>
                  <a:pt x="887" y="513"/>
                  <a:pt x="886" y="519"/>
                  <a:pt x="884" y="524"/>
                </a:cubicBezTo>
                <a:cubicBezTo>
                  <a:pt x="881" y="529"/>
                  <a:pt x="877" y="532"/>
                  <a:pt x="873" y="537"/>
                </a:cubicBezTo>
                <a:cubicBezTo>
                  <a:pt x="871" y="539"/>
                  <a:pt x="868" y="541"/>
                  <a:pt x="867" y="544"/>
                </a:cubicBezTo>
                <a:cubicBezTo>
                  <a:pt x="866" y="546"/>
                  <a:pt x="865" y="548"/>
                  <a:pt x="865" y="550"/>
                </a:cubicBezTo>
                <a:cubicBezTo>
                  <a:pt x="865" y="552"/>
                  <a:pt x="867" y="555"/>
                  <a:pt x="869" y="555"/>
                </a:cubicBezTo>
                <a:cubicBezTo>
                  <a:pt x="872" y="557"/>
                  <a:pt x="875" y="555"/>
                  <a:pt x="877" y="553"/>
                </a:cubicBezTo>
                <a:cubicBezTo>
                  <a:pt x="879" y="552"/>
                  <a:pt x="885" y="542"/>
                  <a:pt x="887" y="546"/>
                </a:cubicBezTo>
                <a:cubicBezTo>
                  <a:pt x="888" y="547"/>
                  <a:pt x="886" y="552"/>
                  <a:pt x="886" y="554"/>
                </a:cubicBezTo>
                <a:cubicBezTo>
                  <a:pt x="885" y="559"/>
                  <a:pt x="883" y="564"/>
                  <a:pt x="881" y="569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1"/>
                  <a:pt x="809" y="526"/>
                  <a:pt x="806" y="522"/>
                </a:cubicBezTo>
                <a:cubicBezTo>
                  <a:pt x="802" y="517"/>
                  <a:pt x="800" y="511"/>
                  <a:pt x="797" y="506"/>
                </a:cubicBezTo>
                <a:cubicBezTo>
                  <a:pt x="793" y="500"/>
                  <a:pt x="789" y="495"/>
                  <a:pt x="788" y="488"/>
                </a:cubicBezTo>
                <a:cubicBezTo>
                  <a:pt x="794" y="482"/>
                  <a:pt x="801" y="502"/>
                  <a:pt x="809" y="499"/>
                </a:cubicBezTo>
                <a:cubicBezTo>
                  <a:pt x="815" y="497"/>
                  <a:pt x="812" y="488"/>
                  <a:pt x="809" y="483"/>
                </a:cubicBezTo>
                <a:cubicBezTo>
                  <a:pt x="801" y="471"/>
                  <a:pt x="796" y="458"/>
                  <a:pt x="792" y="444"/>
                </a:cubicBezTo>
                <a:cubicBezTo>
                  <a:pt x="791" y="437"/>
                  <a:pt x="790" y="430"/>
                  <a:pt x="789" y="423"/>
                </a:cubicBezTo>
                <a:cubicBezTo>
                  <a:pt x="788" y="420"/>
                  <a:pt x="789" y="405"/>
                  <a:pt x="782" y="409"/>
                </a:cubicBezTo>
                <a:cubicBezTo>
                  <a:pt x="780" y="410"/>
                  <a:pt x="780" y="413"/>
                  <a:pt x="779" y="415"/>
                </a:cubicBezTo>
                <a:cubicBezTo>
                  <a:pt x="776" y="427"/>
                  <a:pt x="774" y="439"/>
                  <a:pt x="771" y="450"/>
                </a:cubicBezTo>
                <a:cubicBezTo>
                  <a:pt x="769" y="460"/>
                  <a:pt x="767" y="472"/>
                  <a:pt x="761" y="480"/>
                </a:cubicBezTo>
                <a:cubicBezTo>
                  <a:pt x="758" y="484"/>
                  <a:pt x="754" y="488"/>
                  <a:pt x="755" y="493"/>
                </a:cubicBezTo>
                <a:cubicBezTo>
                  <a:pt x="755" y="494"/>
                  <a:pt x="755" y="494"/>
                  <a:pt x="755" y="495"/>
                </a:cubicBezTo>
                <a:cubicBezTo>
                  <a:pt x="755" y="495"/>
                  <a:pt x="756" y="496"/>
                  <a:pt x="757" y="496"/>
                </a:cubicBezTo>
                <a:cubicBezTo>
                  <a:pt x="764" y="498"/>
                  <a:pt x="768" y="493"/>
                  <a:pt x="773" y="489"/>
                </a:cubicBezTo>
                <a:cubicBezTo>
                  <a:pt x="773" y="488"/>
                  <a:pt x="774" y="488"/>
                  <a:pt x="775" y="487"/>
                </a:cubicBezTo>
                <a:cubicBezTo>
                  <a:pt x="775" y="487"/>
                  <a:pt x="776" y="487"/>
                  <a:pt x="777" y="487"/>
                </a:cubicBezTo>
                <a:cubicBezTo>
                  <a:pt x="779" y="489"/>
                  <a:pt x="777" y="494"/>
                  <a:pt x="777" y="495"/>
                </a:cubicBezTo>
                <a:cubicBezTo>
                  <a:pt x="776" y="501"/>
                  <a:pt x="773" y="507"/>
                  <a:pt x="770" y="512"/>
                </a:cubicBezTo>
                <a:cubicBezTo>
                  <a:pt x="769" y="513"/>
                  <a:pt x="768" y="514"/>
                  <a:pt x="767" y="516"/>
                </a:cubicBezTo>
                <a:cubicBezTo>
                  <a:pt x="733" y="500"/>
                  <a:pt x="733" y="500"/>
                  <a:pt x="733" y="500"/>
                </a:cubicBezTo>
                <a:cubicBezTo>
                  <a:pt x="731" y="498"/>
                  <a:pt x="729" y="496"/>
                  <a:pt x="727" y="494"/>
                </a:cubicBezTo>
                <a:cubicBezTo>
                  <a:pt x="725" y="491"/>
                  <a:pt x="722" y="489"/>
                  <a:pt x="720" y="486"/>
                </a:cubicBezTo>
                <a:cubicBezTo>
                  <a:pt x="718" y="483"/>
                  <a:pt x="708" y="465"/>
                  <a:pt x="715" y="462"/>
                </a:cubicBezTo>
                <a:cubicBezTo>
                  <a:pt x="717" y="462"/>
                  <a:pt x="719" y="463"/>
                  <a:pt x="720" y="464"/>
                </a:cubicBezTo>
                <a:cubicBezTo>
                  <a:pt x="722" y="465"/>
                  <a:pt x="723" y="467"/>
                  <a:pt x="724" y="468"/>
                </a:cubicBezTo>
                <a:cubicBezTo>
                  <a:pt x="727" y="471"/>
                  <a:pt x="731" y="473"/>
                  <a:pt x="736" y="473"/>
                </a:cubicBezTo>
                <a:cubicBezTo>
                  <a:pt x="737" y="473"/>
                  <a:pt x="738" y="473"/>
                  <a:pt x="739" y="472"/>
                </a:cubicBezTo>
                <a:cubicBezTo>
                  <a:pt x="740" y="471"/>
                  <a:pt x="741" y="469"/>
                  <a:pt x="741" y="467"/>
                </a:cubicBezTo>
                <a:cubicBezTo>
                  <a:pt x="741" y="462"/>
                  <a:pt x="737" y="457"/>
                  <a:pt x="734" y="452"/>
                </a:cubicBezTo>
                <a:cubicBezTo>
                  <a:pt x="730" y="447"/>
                  <a:pt x="728" y="442"/>
                  <a:pt x="725" y="437"/>
                </a:cubicBezTo>
                <a:cubicBezTo>
                  <a:pt x="721" y="431"/>
                  <a:pt x="717" y="426"/>
                  <a:pt x="716" y="419"/>
                </a:cubicBezTo>
                <a:cubicBezTo>
                  <a:pt x="723" y="413"/>
                  <a:pt x="729" y="433"/>
                  <a:pt x="738" y="430"/>
                </a:cubicBezTo>
                <a:cubicBezTo>
                  <a:pt x="744" y="428"/>
                  <a:pt x="741" y="419"/>
                  <a:pt x="737" y="414"/>
                </a:cubicBezTo>
                <a:cubicBezTo>
                  <a:pt x="729" y="402"/>
                  <a:pt x="724" y="389"/>
                  <a:pt x="721" y="375"/>
                </a:cubicBezTo>
                <a:cubicBezTo>
                  <a:pt x="719" y="368"/>
                  <a:pt x="718" y="361"/>
                  <a:pt x="717" y="354"/>
                </a:cubicBezTo>
                <a:cubicBezTo>
                  <a:pt x="717" y="351"/>
                  <a:pt x="717" y="335"/>
                  <a:pt x="711" y="340"/>
                </a:cubicBezTo>
                <a:cubicBezTo>
                  <a:pt x="709" y="341"/>
                  <a:pt x="708" y="343"/>
                  <a:pt x="707" y="346"/>
                </a:cubicBezTo>
                <a:cubicBezTo>
                  <a:pt x="705" y="357"/>
                  <a:pt x="702" y="369"/>
                  <a:pt x="699" y="381"/>
                </a:cubicBezTo>
                <a:cubicBezTo>
                  <a:pt x="697" y="390"/>
                  <a:pt x="696" y="403"/>
                  <a:pt x="690" y="411"/>
                </a:cubicBezTo>
                <a:cubicBezTo>
                  <a:pt x="686" y="415"/>
                  <a:pt x="682" y="418"/>
                  <a:pt x="683" y="424"/>
                </a:cubicBezTo>
                <a:cubicBezTo>
                  <a:pt x="683" y="425"/>
                  <a:pt x="683" y="425"/>
                  <a:pt x="683" y="426"/>
                </a:cubicBezTo>
                <a:cubicBezTo>
                  <a:pt x="683" y="426"/>
                  <a:pt x="684" y="427"/>
                  <a:pt x="685" y="427"/>
                </a:cubicBezTo>
                <a:cubicBezTo>
                  <a:pt x="692" y="429"/>
                  <a:pt x="697" y="424"/>
                  <a:pt x="701" y="420"/>
                </a:cubicBezTo>
                <a:cubicBezTo>
                  <a:pt x="702" y="419"/>
                  <a:pt x="702" y="418"/>
                  <a:pt x="703" y="418"/>
                </a:cubicBezTo>
                <a:cubicBezTo>
                  <a:pt x="704" y="418"/>
                  <a:pt x="705" y="418"/>
                  <a:pt x="705" y="418"/>
                </a:cubicBezTo>
                <a:cubicBezTo>
                  <a:pt x="707" y="420"/>
                  <a:pt x="705" y="424"/>
                  <a:pt x="705" y="426"/>
                </a:cubicBezTo>
                <a:cubicBezTo>
                  <a:pt x="704" y="432"/>
                  <a:pt x="701" y="438"/>
                  <a:pt x="698" y="443"/>
                </a:cubicBezTo>
                <a:cubicBezTo>
                  <a:pt x="692" y="450"/>
                  <a:pt x="685" y="457"/>
                  <a:pt x="680" y="466"/>
                </a:cubicBezTo>
                <a:cubicBezTo>
                  <a:pt x="679" y="467"/>
                  <a:pt x="678" y="469"/>
                  <a:pt x="678" y="471"/>
                </a:cubicBezTo>
                <a:cubicBezTo>
                  <a:pt x="679" y="475"/>
                  <a:pt x="682" y="477"/>
                  <a:pt x="686" y="477"/>
                </a:cubicBezTo>
                <a:cubicBezTo>
                  <a:pt x="691" y="478"/>
                  <a:pt x="693" y="474"/>
                  <a:pt x="695" y="470"/>
                </a:cubicBezTo>
                <a:cubicBezTo>
                  <a:pt x="696" y="467"/>
                  <a:pt x="697" y="465"/>
                  <a:pt x="700" y="463"/>
                </a:cubicBezTo>
                <a:cubicBezTo>
                  <a:pt x="700" y="463"/>
                  <a:pt x="701" y="463"/>
                  <a:pt x="702" y="463"/>
                </a:cubicBezTo>
                <a:cubicBezTo>
                  <a:pt x="702" y="464"/>
                  <a:pt x="702" y="464"/>
                  <a:pt x="702" y="464"/>
                </a:cubicBezTo>
                <a:cubicBezTo>
                  <a:pt x="702" y="470"/>
                  <a:pt x="701" y="475"/>
                  <a:pt x="699" y="481"/>
                </a:cubicBezTo>
                <a:cubicBezTo>
                  <a:pt x="698" y="482"/>
                  <a:pt x="698" y="483"/>
                  <a:pt x="697" y="483"/>
                </a:cubicBezTo>
                <a:cubicBezTo>
                  <a:pt x="650" y="462"/>
                  <a:pt x="650" y="462"/>
                  <a:pt x="650" y="462"/>
                </a:cubicBezTo>
                <a:cubicBezTo>
                  <a:pt x="649" y="454"/>
                  <a:pt x="645" y="447"/>
                  <a:pt x="641" y="442"/>
                </a:cubicBezTo>
                <a:cubicBezTo>
                  <a:pt x="634" y="433"/>
                  <a:pt x="625" y="424"/>
                  <a:pt x="627" y="413"/>
                </a:cubicBezTo>
                <a:cubicBezTo>
                  <a:pt x="634" y="414"/>
                  <a:pt x="636" y="426"/>
                  <a:pt x="644" y="426"/>
                </a:cubicBezTo>
                <a:cubicBezTo>
                  <a:pt x="649" y="426"/>
                  <a:pt x="651" y="419"/>
                  <a:pt x="650" y="413"/>
                </a:cubicBezTo>
                <a:cubicBezTo>
                  <a:pt x="648" y="402"/>
                  <a:pt x="638" y="394"/>
                  <a:pt x="631" y="385"/>
                </a:cubicBezTo>
                <a:cubicBezTo>
                  <a:pt x="628" y="381"/>
                  <a:pt x="625" y="376"/>
                  <a:pt x="623" y="371"/>
                </a:cubicBezTo>
                <a:cubicBezTo>
                  <a:pt x="623" y="369"/>
                  <a:pt x="621" y="365"/>
                  <a:pt x="622" y="363"/>
                </a:cubicBezTo>
                <a:cubicBezTo>
                  <a:pt x="624" y="361"/>
                  <a:pt x="627" y="364"/>
                  <a:pt x="628" y="366"/>
                </a:cubicBezTo>
                <a:cubicBezTo>
                  <a:pt x="629" y="368"/>
                  <a:pt x="631" y="371"/>
                  <a:pt x="633" y="373"/>
                </a:cubicBezTo>
                <a:cubicBezTo>
                  <a:pt x="634" y="375"/>
                  <a:pt x="636" y="377"/>
                  <a:pt x="637" y="378"/>
                </a:cubicBezTo>
                <a:cubicBezTo>
                  <a:pt x="639" y="379"/>
                  <a:pt x="642" y="380"/>
                  <a:pt x="644" y="379"/>
                </a:cubicBezTo>
                <a:cubicBezTo>
                  <a:pt x="647" y="378"/>
                  <a:pt x="648" y="375"/>
                  <a:pt x="648" y="372"/>
                </a:cubicBezTo>
                <a:cubicBezTo>
                  <a:pt x="648" y="367"/>
                  <a:pt x="647" y="362"/>
                  <a:pt x="644" y="358"/>
                </a:cubicBezTo>
                <a:cubicBezTo>
                  <a:pt x="641" y="354"/>
                  <a:pt x="638" y="351"/>
                  <a:pt x="635" y="347"/>
                </a:cubicBezTo>
                <a:cubicBezTo>
                  <a:pt x="632" y="345"/>
                  <a:pt x="630" y="342"/>
                  <a:pt x="628" y="339"/>
                </a:cubicBezTo>
                <a:cubicBezTo>
                  <a:pt x="625" y="336"/>
                  <a:pt x="616" y="318"/>
                  <a:pt x="623" y="316"/>
                </a:cubicBezTo>
                <a:cubicBezTo>
                  <a:pt x="625" y="315"/>
                  <a:pt x="627" y="316"/>
                  <a:pt x="628" y="317"/>
                </a:cubicBezTo>
                <a:cubicBezTo>
                  <a:pt x="629" y="319"/>
                  <a:pt x="630" y="320"/>
                  <a:pt x="632" y="322"/>
                </a:cubicBezTo>
                <a:cubicBezTo>
                  <a:pt x="634" y="325"/>
                  <a:pt x="639" y="327"/>
                  <a:pt x="643" y="327"/>
                </a:cubicBezTo>
                <a:cubicBezTo>
                  <a:pt x="644" y="326"/>
                  <a:pt x="645" y="326"/>
                  <a:pt x="646" y="326"/>
                </a:cubicBezTo>
                <a:cubicBezTo>
                  <a:pt x="648" y="325"/>
                  <a:pt x="648" y="323"/>
                  <a:pt x="648" y="321"/>
                </a:cubicBezTo>
                <a:cubicBezTo>
                  <a:pt x="648" y="315"/>
                  <a:pt x="645" y="310"/>
                  <a:pt x="642" y="306"/>
                </a:cubicBezTo>
                <a:cubicBezTo>
                  <a:pt x="638" y="301"/>
                  <a:pt x="636" y="296"/>
                  <a:pt x="632" y="291"/>
                </a:cubicBezTo>
                <a:cubicBezTo>
                  <a:pt x="629" y="285"/>
                  <a:pt x="625" y="280"/>
                  <a:pt x="624" y="273"/>
                </a:cubicBezTo>
                <a:cubicBezTo>
                  <a:pt x="630" y="266"/>
                  <a:pt x="637" y="286"/>
                  <a:pt x="645" y="284"/>
                </a:cubicBezTo>
                <a:cubicBezTo>
                  <a:pt x="651" y="282"/>
                  <a:pt x="648" y="273"/>
                  <a:pt x="645" y="268"/>
                </a:cubicBezTo>
                <a:cubicBezTo>
                  <a:pt x="637" y="256"/>
                  <a:pt x="631" y="242"/>
                  <a:pt x="628" y="228"/>
                </a:cubicBezTo>
                <a:cubicBezTo>
                  <a:pt x="627" y="221"/>
                  <a:pt x="626" y="214"/>
                  <a:pt x="625" y="207"/>
                </a:cubicBezTo>
                <a:cubicBezTo>
                  <a:pt x="624" y="204"/>
                  <a:pt x="625" y="189"/>
                  <a:pt x="618" y="193"/>
                </a:cubicBezTo>
                <a:cubicBezTo>
                  <a:pt x="616" y="195"/>
                  <a:pt x="616" y="197"/>
                  <a:pt x="615" y="199"/>
                </a:cubicBezTo>
                <a:cubicBezTo>
                  <a:pt x="612" y="211"/>
                  <a:pt x="610" y="223"/>
                  <a:pt x="607" y="235"/>
                </a:cubicBezTo>
                <a:cubicBezTo>
                  <a:pt x="604" y="244"/>
                  <a:pt x="603" y="257"/>
                  <a:pt x="597" y="264"/>
                </a:cubicBezTo>
                <a:cubicBezTo>
                  <a:pt x="594" y="269"/>
                  <a:pt x="590" y="272"/>
                  <a:pt x="590" y="278"/>
                </a:cubicBezTo>
                <a:cubicBezTo>
                  <a:pt x="590" y="278"/>
                  <a:pt x="590" y="279"/>
                  <a:pt x="591" y="279"/>
                </a:cubicBezTo>
                <a:cubicBezTo>
                  <a:pt x="591" y="280"/>
                  <a:pt x="592" y="280"/>
                  <a:pt x="592" y="280"/>
                </a:cubicBezTo>
                <a:cubicBezTo>
                  <a:pt x="599" y="283"/>
                  <a:pt x="604" y="278"/>
                  <a:pt x="609" y="273"/>
                </a:cubicBezTo>
                <a:cubicBezTo>
                  <a:pt x="609" y="273"/>
                  <a:pt x="610" y="272"/>
                  <a:pt x="610" y="272"/>
                </a:cubicBezTo>
                <a:cubicBezTo>
                  <a:pt x="611" y="271"/>
                  <a:pt x="612" y="271"/>
                  <a:pt x="613" y="272"/>
                </a:cubicBezTo>
                <a:cubicBezTo>
                  <a:pt x="614" y="273"/>
                  <a:pt x="613" y="278"/>
                  <a:pt x="613" y="280"/>
                </a:cubicBezTo>
                <a:cubicBezTo>
                  <a:pt x="612" y="286"/>
                  <a:pt x="609" y="291"/>
                  <a:pt x="605" y="296"/>
                </a:cubicBezTo>
                <a:cubicBezTo>
                  <a:pt x="600" y="304"/>
                  <a:pt x="592" y="311"/>
                  <a:pt x="588" y="319"/>
                </a:cubicBezTo>
                <a:cubicBezTo>
                  <a:pt x="587" y="321"/>
                  <a:pt x="586" y="323"/>
                  <a:pt x="586" y="325"/>
                </a:cubicBezTo>
                <a:cubicBezTo>
                  <a:pt x="586" y="329"/>
                  <a:pt x="590" y="331"/>
                  <a:pt x="594" y="331"/>
                </a:cubicBezTo>
                <a:cubicBezTo>
                  <a:pt x="598" y="331"/>
                  <a:pt x="601" y="328"/>
                  <a:pt x="603" y="324"/>
                </a:cubicBezTo>
                <a:cubicBezTo>
                  <a:pt x="604" y="321"/>
                  <a:pt x="605" y="318"/>
                  <a:pt x="607" y="317"/>
                </a:cubicBezTo>
                <a:cubicBezTo>
                  <a:pt x="608" y="316"/>
                  <a:pt x="609" y="316"/>
                  <a:pt x="609" y="317"/>
                </a:cubicBezTo>
                <a:cubicBezTo>
                  <a:pt x="609" y="317"/>
                  <a:pt x="609" y="317"/>
                  <a:pt x="609" y="318"/>
                </a:cubicBezTo>
                <a:cubicBezTo>
                  <a:pt x="610" y="324"/>
                  <a:pt x="609" y="329"/>
                  <a:pt x="606" y="334"/>
                </a:cubicBezTo>
                <a:cubicBezTo>
                  <a:pt x="604" y="340"/>
                  <a:pt x="600" y="343"/>
                  <a:pt x="596" y="347"/>
                </a:cubicBezTo>
                <a:cubicBezTo>
                  <a:pt x="593" y="349"/>
                  <a:pt x="591" y="351"/>
                  <a:pt x="590" y="354"/>
                </a:cubicBezTo>
                <a:cubicBezTo>
                  <a:pt x="588" y="356"/>
                  <a:pt x="588" y="358"/>
                  <a:pt x="588" y="361"/>
                </a:cubicBezTo>
                <a:cubicBezTo>
                  <a:pt x="588" y="363"/>
                  <a:pt x="590" y="365"/>
                  <a:pt x="592" y="366"/>
                </a:cubicBezTo>
                <a:cubicBezTo>
                  <a:pt x="595" y="367"/>
                  <a:pt x="598" y="366"/>
                  <a:pt x="600" y="363"/>
                </a:cubicBezTo>
                <a:cubicBezTo>
                  <a:pt x="601" y="362"/>
                  <a:pt x="608" y="352"/>
                  <a:pt x="610" y="356"/>
                </a:cubicBezTo>
                <a:cubicBezTo>
                  <a:pt x="611" y="358"/>
                  <a:pt x="609" y="363"/>
                  <a:pt x="609" y="365"/>
                </a:cubicBezTo>
                <a:cubicBezTo>
                  <a:pt x="607" y="370"/>
                  <a:pt x="606" y="375"/>
                  <a:pt x="604" y="380"/>
                </a:cubicBezTo>
                <a:cubicBezTo>
                  <a:pt x="600" y="390"/>
                  <a:pt x="593" y="400"/>
                  <a:pt x="586" y="408"/>
                </a:cubicBezTo>
                <a:cubicBezTo>
                  <a:pt x="582" y="411"/>
                  <a:pt x="578" y="415"/>
                  <a:pt x="579" y="420"/>
                </a:cubicBezTo>
                <a:cubicBezTo>
                  <a:pt x="579" y="426"/>
                  <a:pt x="587" y="429"/>
                  <a:pt x="592" y="427"/>
                </a:cubicBezTo>
                <a:cubicBezTo>
                  <a:pt x="600" y="425"/>
                  <a:pt x="600" y="417"/>
                  <a:pt x="605" y="413"/>
                </a:cubicBezTo>
                <a:cubicBezTo>
                  <a:pt x="606" y="413"/>
                  <a:pt x="606" y="413"/>
                  <a:pt x="606" y="413"/>
                </a:cubicBezTo>
                <a:cubicBezTo>
                  <a:pt x="608" y="413"/>
                  <a:pt x="608" y="415"/>
                  <a:pt x="608" y="416"/>
                </a:cubicBezTo>
                <a:cubicBezTo>
                  <a:pt x="606" y="424"/>
                  <a:pt x="604" y="431"/>
                  <a:pt x="600" y="438"/>
                </a:cubicBezTo>
                <a:cubicBezTo>
                  <a:pt x="549" y="415"/>
                  <a:pt x="549" y="415"/>
                  <a:pt x="549" y="415"/>
                </a:cubicBezTo>
                <a:cubicBezTo>
                  <a:pt x="547" y="412"/>
                  <a:pt x="544" y="410"/>
                  <a:pt x="542" y="408"/>
                </a:cubicBezTo>
                <a:cubicBezTo>
                  <a:pt x="540" y="405"/>
                  <a:pt x="538" y="402"/>
                  <a:pt x="535" y="400"/>
                </a:cubicBezTo>
                <a:cubicBezTo>
                  <a:pt x="533" y="397"/>
                  <a:pt x="523" y="379"/>
                  <a:pt x="531" y="376"/>
                </a:cubicBezTo>
                <a:cubicBezTo>
                  <a:pt x="532" y="375"/>
                  <a:pt x="534" y="376"/>
                  <a:pt x="536" y="378"/>
                </a:cubicBezTo>
                <a:cubicBezTo>
                  <a:pt x="537" y="379"/>
                  <a:pt x="538" y="380"/>
                  <a:pt x="539" y="382"/>
                </a:cubicBezTo>
                <a:cubicBezTo>
                  <a:pt x="542" y="385"/>
                  <a:pt x="546" y="387"/>
                  <a:pt x="551" y="387"/>
                </a:cubicBezTo>
                <a:cubicBezTo>
                  <a:pt x="552" y="387"/>
                  <a:pt x="553" y="386"/>
                  <a:pt x="554" y="386"/>
                </a:cubicBezTo>
                <a:cubicBezTo>
                  <a:pt x="555" y="385"/>
                  <a:pt x="556" y="383"/>
                  <a:pt x="556" y="381"/>
                </a:cubicBezTo>
                <a:cubicBezTo>
                  <a:pt x="556" y="376"/>
                  <a:pt x="553" y="370"/>
                  <a:pt x="549" y="366"/>
                </a:cubicBezTo>
                <a:cubicBezTo>
                  <a:pt x="546" y="361"/>
                  <a:pt x="543" y="356"/>
                  <a:pt x="540" y="351"/>
                </a:cubicBezTo>
                <a:cubicBezTo>
                  <a:pt x="536" y="345"/>
                  <a:pt x="532" y="340"/>
                  <a:pt x="532" y="333"/>
                </a:cubicBezTo>
                <a:cubicBezTo>
                  <a:pt x="538" y="327"/>
                  <a:pt x="544" y="346"/>
                  <a:pt x="553" y="344"/>
                </a:cubicBezTo>
                <a:cubicBezTo>
                  <a:pt x="559" y="342"/>
                  <a:pt x="556" y="333"/>
                  <a:pt x="552" y="328"/>
                </a:cubicBezTo>
                <a:cubicBezTo>
                  <a:pt x="544" y="316"/>
                  <a:pt x="539" y="302"/>
                  <a:pt x="536" y="288"/>
                </a:cubicBezTo>
                <a:cubicBezTo>
                  <a:pt x="534" y="281"/>
                  <a:pt x="533" y="274"/>
                  <a:pt x="532" y="267"/>
                </a:cubicBezTo>
                <a:cubicBezTo>
                  <a:pt x="532" y="264"/>
                  <a:pt x="532" y="249"/>
                  <a:pt x="526" y="254"/>
                </a:cubicBezTo>
                <a:cubicBezTo>
                  <a:pt x="524" y="255"/>
                  <a:pt x="523" y="257"/>
                  <a:pt x="523" y="259"/>
                </a:cubicBezTo>
                <a:cubicBezTo>
                  <a:pt x="520" y="271"/>
                  <a:pt x="517" y="283"/>
                  <a:pt x="514" y="295"/>
                </a:cubicBezTo>
                <a:cubicBezTo>
                  <a:pt x="512" y="304"/>
                  <a:pt x="511" y="317"/>
                  <a:pt x="505" y="325"/>
                </a:cubicBezTo>
                <a:cubicBezTo>
                  <a:pt x="502" y="329"/>
                  <a:pt x="498" y="332"/>
                  <a:pt x="498" y="338"/>
                </a:cubicBezTo>
                <a:cubicBezTo>
                  <a:pt x="498" y="338"/>
                  <a:pt x="498" y="339"/>
                  <a:pt x="498" y="339"/>
                </a:cubicBezTo>
                <a:cubicBezTo>
                  <a:pt x="499" y="340"/>
                  <a:pt x="499" y="340"/>
                  <a:pt x="500" y="341"/>
                </a:cubicBezTo>
                <a:cubicBezTo>
                  <a:pt x="507" y="343"/>
                  <a:pt x="512" y="338"/>
                  <a:pt x="516" y="333"/>
                </a:cubicBezTo>
                <a:cubicBezTo>
                  <a:pt x="517" y="333"/>
                  <a:pt x="517" y="332"/>
                  <a:pt x="518" y="332"/>
                </a:cubicBezTo>
                <a:cubicBezTo>
                  <a:pt x="519" y="331"/>
                  <a:pt x="520" y="331"/>
                  <a:pt x="520" y="332"/>
                </a:cubicBezTo>
                <a:cubicBezTo>
                  <a:pt x="522" y="334"/>
                  <a:pt x="521" y="338"/>
                  <a:pt x="520" y="340"/>
                </a:cubicBezTo>
                <a:cubicBezTo>
                  <a:pt x="519" y="346"/>
                  <a:pt x="517" y="352"/>
                  <a:pt x="513" y="356"/>
                </a:cubicBezTo>
                <a:cubicBezTo>
                  <a:pt x="507" y="364"/>
                  <a:pt x="500" y="371"/>
                  <a:pt x="495" y="379"/>
                </a:cubicBezTo>
                <a:cubicBezTo>
                  <a:pt x="494" y="381"/>
                  <a:pt x="493" y="383"/>
                  <a:pt x="494" y="385"/>
                </a:cubicBezTo>
                <a:cubicBezTo>
                  <a:pt x="494" y="389"/>
                  <a:pt x="498" y="391"/>
                  <a:pt x="501" y="391"/>
                </a:cubicBezTo>
                <a:cubicBezTo>
                  <a:pt x="506" y="391"/>
                  <a:pt x="509" y="388"/>
                  <a:pt x="510" y="384"/>
                </a:cubicBezTo>
                <a:cubicBezTo>
                  <a:pt x="511" y="381"/>
                  <a:pt x="512" y="378"/>
                  <a:pt x="515" y="377"/>
                </a:cubicBezTo>
                <a:cubicBezTo>
                  <a:pt x="516" y="377"/>
                  <a:pt x="516" y="376"/>
                  <a:pt x="517" y="377"/>
                </a:cubicBezTo>
                <a:cubicBezTo>
                  <a:pt x="517" y="377"/>
                  <a:pt x="517" y="378"/>
                  <a:pt x="517" y="378"/>
                </a:cubicBezTo>
                <a:cubicBezTo>
                  <a:pt x="517" y="384"/>
                  <a:pt x="516" y="389"/>
                  <a:pt x="514" y="394"/>
                </a:cubicBezTo>
                <a:cubicBezTo>
                  <a:pt x="513" y="396"/>
                  <a:pt x="513" y="397"/>
                  <a:pt x="512" y="398"/>
                </a:cubicBezTo>
                <a:cubicBezTo>
                  <a:pt x="454" y="371"/>
                  <a:pt x="454" y="371"/>
                  <a:pt x="454" y="371"/>
                </a:cubicBezTo>
                <a:cubicBezTo>
                  <a:pt x="451" y="368"/>
                  <a:pt x="449" y="365"/>
                  <a:pt x="446" y="362"/>
                </a:cubicBezTo>
                <a:cubicBezTo>
                  <a:pt x="443" y="358"/>
                  <a:pt x="440" y="354"/>
                  <a:pt x="439" y="348"/>
                </a:cubicBezTo>
                <a:cubicBezTo>
                  <a:pt x="438" y="347"/>
                  <a:pt x="437" y="342"/>
                  <a:pt x="437" y="341"/>
                </a:cubicBezTo>
                <a:cubicBezTo>
                  <a:pt x="439" y="338"/>
                  <a:pt x="442" y="342"/>
                  <a:pt x="443" y="343"/>
                </a:cubicBezTo>
                <a:cubicBezTo>
                  <a:pt x="444" y="346"/>
                  <a:pt x="446" y="348"/>
                  <a:pt x="448" y="351"/>
                </a:cubicBezTo>
                <a:cubicBezTo>
                  <a:pt x="449" y="353"/>
                  <a:pt x="451" y="354"/>
                  <a:pt x="453" y="356"/>
                </a:cubicBezTo>
                <a:cubicBezTo>
                  <a:pt x="455" y="357"/>
                  <a:pt x="457" y="357"/>
                  <a:pt x="459" y="356"/>
                </a:cubicBezTo>
                <a:cubicBezTo>
                  <a:pt x="462" y="355"/>
                  <a:pt x="463" y="352"/>
                  <a:pt x="463" y="349"/>
                </a:cubicBezTo>
                <a:cubicBezTo>
                  <a:pt x="464" y="344"/>
                  <a:pt x="462" y="340"/>
                  <a:pt x="459" y="336"/>
                </a:cubicBezTo>
                <a:cubicBezTo>
                  <a:pt x="456" y="332"/>
                  <a:pt x="453" y="328"/>
                  <a:pt x="450" y="325"/>
                </a:cubicBezTo>
                <a:cubicBezTo>
                  <a:pt x="447" y="322"/>
                  <a:pt x="445" y="320"/>
                  <a:pt x="443" y="317"/>
                </a:cubicBezTo>
                <a:cubicBezTo>
                  <a:pt x="441" y="314"/>
                  <a:pt x="431" y="296"/>
                  <a:pt x="438" y="293"/>
                </a:cubicBezTo>
                <a:cubicBezTo>
                  <a:pt x="440" y="293"/>
                  <a:pt x="442" y="294"/>
                  <a:pt x="443" y="295"/>
                </a:cubicBezTo>
                <a:cubicBezTo>
                  <a:pt x="445" y="296"/>
                  <a:pt x="446" y="298"/>
                  <a:pt x="447" y="299"/>
                </a:cubicBezTo>
                <a:cubicBezTo>
                  <a:pt x="450" y="302"/>
                  <a:pt x="454" y="304"/>
                  <a:pt x="458" y="304"/>
                </a:cubicBezTo>
                <a:cubicBezTo>
                  <a:pt x="459" y="304"/>
                  <a:pt x="461" y="304"/>
                  <a:pt x="461" y="303"/>
                </a:cubicBezTo>
                <a:cubicBezTo>
                  <a:pt x="463" y="302"/>
                  <a:pt x="463" y="300"/>
                  <a:pt x="463" y="298"/>
                </a:cubicBezTo>
                <a:cubicBezTo>
                  <a:pt x="463" y="293"/>
                  <a:pt x="460" y="288"/>
                  <a:pt x="457" y="283"/>
                </a:cubicBezTo>
                <a:cubicBezTo>
                  <a:pt x="453" y="278"/>
                  <a:pt x="451" y="273"/>
                  <a:pt x="448" y="268"/>
                </a:cubicBezTo>
                <a:cubicBezTo>
                  <a:pt x="444" y="262"/>
                  <a:pt x="440" y="257"/>
                  <a:pt x="439" y="250"/>
                </a:cubicBezTo>
                <a:cubicBezTo>
                  <a:pt x="446" y="244"/>
                  <a:pt x="452" y="264"/>
                  <a:pt x="460" y="261"/>
                </a:cubicBezTo>
                <a:cubicBezTo>
                  <a:pt x="466" y="259"/>
                  <a:pt x="464" y="250"/>
                  <a:pt x="460" y="245"/>
                </a:cubicBezTo>
                <a:cubicBezTo>
                  <a:pt x="452" y="233"/>
                  <a:pt x="447" y="220"/>
                  <a:pt x="443" y="206"/>
                </a:cubicBezTo>
                <a:cubicBezTo>
                  <a:pt x="442" y="199"/>
                  <a:pt x="441" y="192"/>
                  <a:pt x="440" y="185"/>
                </a:cubicBezTo>
                <a:cubicBezTo>
                  <a:pt x="440" y="182"/>
                  <a:pt x="440" y="167"/>
                  <a:pt x="433" y="171"/>
                </a:cubicBezTo>
                <a:cubicBezTo>
                  <a:pt x="431" y="172"/>
                  <a:pt x="431" y="174"/>
                  <a:pt x="430" y="177"/>
                </a:cubicBezTo>
                <a:cubicBezTo>
                  <a:pt x="428" y="189"/>
                  <a:pt x="425" y="200"/>
                  <a:pt x="422" y="212"/>
                </a:cubicBezTo>
                <a:cubicBezTo>
                  <a:pt x="420" y="221"/>
                  <a:pt x="418" y="234"/>
                  <a:pt x="412" y="242"/>
                </a:cubicBezTo>
                <a:cubicBezTo>
                  <a:pt x="409" y="246"/>
                  <a:pt x="405" y="249"/>
                  <a:pt x="406" y="255"/>
                </a:cubicBezTo>
                <a:cubicBezTo>
                  <a:pt x="406" y="256"/>
                  <a:pt x="406" y="256"/>
                  <a:pt x="406" y="257"/>
                </a:cubicBezTo>
                <a:cubicBezTo>
                  <a:pt x="406" y="257"/>
                  <a:pt x="407" y="258"/>
                  <a:pt x="408" y="258"/>
                </a:cubicBezTo>
                <a:cubicBezTo>
                  <a:pt x="415" y="260"/>
                  <a:pt x="419" y="255"/>
                  <a:pt x="424" y="251"/>
                </a:cubicBezTo>
                <a:cubicBezTo>
                  <a:pt x="424" y="250"/>
                  <a:pt x="425" y="249"/>
                  <a:pt x="426" y="249"/>
                </a:cubicBezTo>
                <a:cubicBezTo>
                  <a:pt x="426" y="249"/>
                  <a:pt x="427" y="249"/>
                  <a:pt x="428" y="249"/>
                </a:cubicBezTo>
                <a:cubicBezTo>
                  <a:pt x="430" y="251"/>
                  <a:pt x="428" y="255"/>
                  <a:pt x="428" y="257"/>
                </a:cubicBezTo>
                <a:cubicBezTo>
                  <a:pt x="427" y="263"/>
                  <a:pt x="424" y="269"/>
                  <a:pt x="421" y="274"/>
                </a:cubicBezTo>
                <a:cubicBezTo>
                  <a:pt x="415" y="281"/>
                  <a:pt x="407" y="288"/>
                  <a:pt x="403" y="297"/>
                </a:cubicBezTo>
                <a:cubicBezTo>
                  <a:pt x="402" y="298"/>
                  <a:pt x="401" y="300"/>
                  <a:pt x="401" y="302"/>
                </a:cubicBezTo>
                <a:cubicBezTo>
                  <a:pt x="401" y="306"/>
                  <a:pt x="405" y="308"/>
                  <a:pt x="409" y="308"/>
                </a:cubicBezTo>
                <a:cubicBezTo>
                  <a:pt x="413" y="309"/>
                  <a:pt x="416" y="305"/>
                  <a:pt x="418" y="301"/>
                </a:cubicBezTo>
                <a:cubicBezTo>
                  <a:pt x="419" y="298"/>
                  <a:pt x="420" y="296"/>
                  <a:pt x="422" y="294"/>
                </a:cubicBezTo>
                <a:cubicBezTo>
                  <a:pt x="423" y="294"/>
                  <a:pt x="424" y="294"/>
                  <a:pt x="424" y="294"/>
                </a:cubicBezTo>
                <a:cubicBezTo>
                  <a:pt x="425" y="295"/>
                  <a:pt x="425" y="295"/>
                  <a:pt x="425" y="295"/>
                </a:cubicBezTo>
                <a:cubicBezTo>
                  <a:pt x="425" y="301"/>
                  <a:pt x="424" y="307"/>
                  <a:pt x="421" y="312"/>
                </a:cubicBezTo>
                <a:cubicBezTo>
                  <a:pt x="419" y="317"/>
                  <a:pt x="415" y="320"/>
                  <a:pt x="411" y="324"/>
                </a:cubicBezTo>
                <a:cubicBezTo>
                  <a:pt x="409" y="327"/>
                  <a:pt x="406" y="329"/>
                  <a:pt x="405" y="332"/>
                </a:cubicBezTo>
                <a:cubicBezTo>
                  <a:pt x="404" y="334"/>
                  <a:pt x="403" y="336"/>
                  <a:pt x="403" y="338"/>
                </a:cubicBezTo>
                <a:cubicBezTo>
                  <a:pt x="403" y="340"/>
                  <a:pt x="405" y="343"/>
                  <a:pt x="407" y="343"/>
                </a:cubicBezTo>
                <a:cubicBezTo>
                  <a:pt x="410" y="345"/>
                  <a:pt x="413" y="343"/>
                  <a:pt x="415" y="341"/>
                </a:cubicBezTo>
                <a:cubicBezTo>
                  <a:pt x="416" y="340"/>
                  <a:pt x="423" y="330"/>
                  <a:pt x="425" y="334"/>
                </a:cubicBezTo>
                <a:cubicBezTo>
                  <a:pt x="426" y="335"/>
                  <a:pt x="424" y="340"/>
                  <a:pt x="424" y="342"/>
                </a:cubicBezTo>
                <a:cubicBezTo>
                  <a:pt x="423" y="346"/>
                  <a:pt x="421" y="351"/>
                  <a:pt x="420" y="355"/>
                </a:cubicBezTo>
                <a:cubicBezTo>
                  <a:pt x="365" y="330"/>
                  <a:pt x="365" y="330"/>
                  <a:pt x="365" y="330"/>
                </a:cubicBezTo>
                <a:cubicBezTo>
                  <a:pt x="363" y="327"/>
                  <a:pt x="360" y="324"/>
                  <a:pt x="357" y="321"/>
                </a:cubicBezTo>
                <a:cubicBezTo>
                  <a:pt x="355" y="319"/>
                  <a:pt x="353" y="316"/>
                  <a:pt x="351" y="313"/>
                </a:cubicBezTo>
                <a:cubicBezTo>
                  <a:pt x="348" y="310"/>
                  <a:pt x="338" y="292"/>
                  <a:pt x="346" y="290"/>
                </a:cubicBezTo>
                <a:cubicBezTo>
                  <a:pt x="348" y="289"/>
                  <a:pt x="349" y="290"/>
                  <a:pt x="351" y="291"/>
                </a:cubicBezTo>
                <a:cubicBezTo>
                  <a:pt x="352" y="293"/>
                  <a:pt x="353" y="294"/>
                  <a:pt x="354" y="296"/>
                </a:cubicBezTo>
                <a:cubicBezTo>
                  <a:pt x="357" y="299"/>
                  <a:pt x="362" y="301"/>
                  <a:pt x="366" y="300"/>
                </a:cubicBezTo>
                <a:cubicBezTo>
                  <a:pt x="367" y="300"/>
                  <a:pt x="368" y="300"/>
                  <a:pt x="369" y="300"/>
                </a:cubicBezTo>
                <a:cubicBezTo>
                  <a:pt x="370" y="299"/>
                  <a:pt x="371" y="297"/>
                  <a:pt x="371" y="295"/>
                </a:cubicBezTo>
                <a:cubicBezTo>
                  <a:pt x="371" y="289"/>
                  <a:pt x="368" y="284"/>
                  <a:pt x="365" y="280"/>
                </a:cubicBezTo>
                <a:cubicBezTo>
                  <a:pt x="361" y="275"/>
                  <a:pt x="358" y="270"/>
                  <a:pt x="355" y="265"/>
                </a:cubicBezTo>
                <a:cubicBezTo>
                  <a:pt x="352" y="259"/>
                  <a:pt x="348" y="254"/>
                  <a:pt x="347" y="247"/>
                </a:cubicBezTo>
                <a:cubicBezTo>
                  <a:pt x="353" y="240"/>
                  <a:pt x="360" y="260"/>
                  <a:pt x="368" y="257"/>
                </a:cubicBezTo>
                <a:cubicBezTo>
                  <a:pt x="374" y="256"/>
                  <a:pt x="371" y="247"/>
                  <a:pt x="368" y="241"/>
                </a:cubicBezTo>
                <a:cubicBezTo>
                  <a:pt x="359" y="230"/>
                  <a:pt x="354" y="216"/>
                  <a:pt x="351" y="202"/>
                </a:cubicBezTo>
                <a:cubicBezTo>
                  <a:pt x="350" y="195"/>
                  <a:pt x="348" y="188"/>
                  <a:pt x="347" y="181"/>
                </a:cubicBezTo>
                <a:cubicBezTo>
                  <a:pt x="347" y="178"/>
                  <a:pt x="347" y="163"/>
                  <a:pt x="341" y="167"/>
                </a:cubicBezTo>
                <a:cubicBezTo>
                  <a:pt x="339" y="169"/>
                  <a:pt x="338" y="171"/>
                  <a:pt x="338" y="173"/>
                </a:cubicBezTo>
                <a:cubicBezTo>
                  <a:pt x="335" y="185"/>
                  <a:pt x="333" y="197"/>
                  <a:pt x="330" y="209"/>
                </a:cubicBezTo>
                <a:cubicBezTo>
                  <a:pt x="327" y="218"/>
                  <a:pt x="326" y="230"/>
                  <a:pt x="320" y="238"/>
                </a:cubicBezTo>
                <a:cubicBezTo>
                  <a:pt x="317" y="243"/>
                  <a:pt x="313" y="246"/>
                  <a:pt x="313" y="252"/>
                </a:cubicBezTo>
                <a:cubicBezTo>
                  <a:pt x="313" y="252"/>
                  <a:pt x="313" y="253"/>
                  <a:pt x="313" y="253"/>
                </a:cubicBezTo>
                <a:cubicBezTo>
                  <a:pt x="314" y="254"/>
                  <a:pt x="315" y="254"/>
                  <a:pt x="315" y="254"/>
                </a:cubicBezTo>
                <a:cubicBezTo>
                  <a:pt x="322" y="257"/>
                  <a:pt x="327" y="252"/>
                  <a:pt x="331" y="247"/>
                </a:cubicBezTo>
                <a:cubicBezTo>
                  <a:pt x="332" y="246"/>
                  <a:pt x="333" y="246"/>
                  <a:pt x="333" y="245"/>
                </a:cubicBezTo>
                <a:cubicBezTo>
                  <a:pt x="334" y="245"/>
                  <a:pt x="335" y="245"/>
                  <a:pt x="336" y="246"/>
                </a:cubicBezTo>
                <a:cubicBezTo>
                  <a:pt x="337" y="247"/>
                  <a:pt x="336" y="252"/>
                  <a:pt x="336" y="254"/>
                </a:cubicBezTo>
                <a:cubicBezTo>
                  <a:pt x="335" y="260"/>
                  <a:pt x="332" y="265"/>
                  <a:pt x="328" y="270"/>
                </a:cubicBezTo>
                <a:cubicBezTo>
                  <a:pt x="322" y="278"/>
                  <a:pt x="315" y="285"/>
                  <a:pt x="310" y="293"/>
                </a:cubicBezTo>
                <a:cubicBezTo>
                  <a:pt x="309" y="295"/>
                  <a:pt x="309" y="297"/>
                  <a:pt x="309" y="299"/>
                </a:cubicBezTo>
                <a:cubicBezTo>
                  <a:pt x="309" y="303"/>
                  <a:pt x="313" y="305"/>
                  <a:pt x="316" y="305"/>
                </a:cubicBezTo>
                <a:cubicBezTo>
                  <a:pt x="321" y="305"/>
                  <a:pt x="324" y="302"/>
                  <a:pt x="325" y="298"/>
                </a:cubicBezTo>
                <a:cubicBezTo>
                  <a:pt x="326" y="295"/>
                  <a:pt x="328" y="292"/>
                  <a:pt x="330" y="291"/>
                </a:cubicBezTo>
                <a:cubicBezTo>
                  <a:pt x="331" y="290"/>
                  <a:pt x="332" y="290"/>
                  <a:pt x="332" y="291"/>
                </a:cubicBezTo>
                <a:cubicBezTo>
                  <a:pt x="332" y="291"/>
                  <a:pt x="332" y="291"/>
                  <a:pt x="332" y="292"/>
                </a:cubicBezTo>
                <a:cubicBezTo>
                  <a:pt x="333" y="297"/>
                  <a:pt x="331" y="303"/>
                  <a:pt x="329" y="308"/>
                </a:cubicBezTo>
                <a:cubicBezTo>
                  <a:pt x="328" y="310"/>
                  <a:pt x="328" y="311"/>
                  <a:pt x="327" y="312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3" y="283"/>
                  <a:pt x="263" y="282"/>
                  <a:pt x="263" y="282"/>
                </a:cubicBezTo>
                <a:cubicBezTo>
                  <a:pt x="259" y="276"/>
                  <a:pt x="255" y="271"/>
                  <a:pt x="254" y="264"/>
                </a:cubicBezTo>
                <a:cubicBezTo>
                  <a:pt x="261" y="257"/>
                  <a:pt x="267" y="277"/>
                  <a:pt x="276" y="274"/>
                </a:cubicBezTo>
                <a:cubicBezTo>
                  <a:pt x="282" y="273"/>
                  <a:pt x="279" y="264"/>
                  <a:pt x="275" y="258"/>
                </a:cubicBezTo>
                <a:cubicBezTo>
                  <a:pt x="267" y="247"/>
                  <a:pt x="262" y="233"/>
                  <a:pt x="259" y="219"/>
                </a:cubicBezTo>
                <a:cubicBezTo>
                  <a:pt x="257" y="212"/>
                  <a:pt x="256" y="205"/>
                  <a:pt x="255" y="198"/>
                </a:cubicBezTo>
                <a:cubicBezTo>
                  <a:pt x="255" y="195"/>
                  <a:pt x="255" y="180"/>
                  <a:pt x="249" y="184"/>
                </a:cubicBezTo>
                <a:cubicBezTo>
                  <a:pt x="247" y="186"/>
                  <a:pt x="246" y="188"/>
                  <a:pt x="245" y="190"/>
                </a:cubicBezTo>
                <a:cubicBezTo>
                  <a:pt x="243" y="202"/>
                  <a:pt x="240" y="214"/>
                  <a:pt x="237" y="226"/>
                </a:cubicBezTo>
                <a:cubicBezTo>
                  <a:pt x="235" y="235"/>
                  <a:pt x="234" y="247"/>
                  <a:pt x="228" y="255"/>
                </a:cubicBezTo>
                <a:cubicBezTo>
                  <a:pt x="225" y="258"/>
                  <a:pt x="223" y="261"/>
                  <a:pt x="222" y="264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65" y="234"/>
                  <a:pt x="163" y="229"/>
                  <a:pt x="165" y="223"/>
                </a:cubicBezTo>
                <a:cubicBezTo>
                  <a:pt x="172" y="224"/>
                  <a:pt x="174" y="237"/>
                  <a:pt x="182" y="237"/>
                </a:cubicBezTo>
                <a:cubicBezTo>
                  <a:pt x="187" y="237"/>
                  <a:pt x="189" y="229"/>
                  <a:pt x="188" y="224"/>
                </a:cubicBezTo>
                <a:cubicBezTo>
                  <a:pt x="186" y="212"/>
                  <a:pt x="176" y="204"/>
                  <a:pt x="169" y="195"/>
                </a:cubicBezTo>
                <a:cubicBezTo>
                  <a:pt x="166" y="191"/>
                  <a:pt x="163" y="187"/>
                  <a:pt x="161" y="181"/>
                </a:cubicBezTo>
                <a:cubicBezTo>
                  <a:pt x="161" y="180"/>
                  <a:pt x="159" y="175"/>
                  <a:pt x="160" y="174"/>
                </a:cubicBezTo>
                <a:cubicBezTo>
                  <a:pt x="162" y="171"/>
                  <a:pt x="165" y="175"/>
                  <a:pt x="166" y="176"/>
                </a:cubicBezTo>
                <a:cubicBezTo>
                  <a:pt x="167" y="179"/>
                  <a:pt x="169" y="181"/>
                  <a:pt x="171" y="184"/>
                </a:cubicBezTo>
                <a:cubicBezTo>
                  <a:pt x="172" y="186"/>
                  <a:pt x="173" y="188"/>
                  <a:pt x="175" y="189"/>
                </a:cubicBezTo>
                <a:cubicBezTo>
                  <a:pt x="177" y="190"/>
                  <a:pt x="180" y="191"/>
                  <a:pt x="182" y="190"/>
                </a:cubicBezTo>
                <a:cubicBezTo>
                  <a:pt x="185" y="188"/>
                  <a:pt x="186" y="185"/>
                  <a:pt x="186" y="182"/>
                </a:cubicBezTo>
                <a:cubicBezTo>
                  <a:pt x="186" y="177"/>
                  <a:pt x="185" y="173"/>
                  <a:pt x="182" y="169"/>
                </a:cubicBezTo>
                <a:cubicBezTo>
                  <a:pt x="179" y="165"/>
                  <a:pt x="176" y="161"/>
                  <a:pt x="173" y="158"/>
                </a:cubicBezTo>
                <a:cubicBezTo>
                  <a:pt x="170" y="155"/>
                  <a:pt x="168" y="153"/>
                  <a:pt x="166" y="150"/>
                </a:cubicBezTo>
                <a:cubicBezTo>
                  <a:pt x="163" y="147"/>
                  <a:pt x="154" y="129"/>
                  <a:pt x="161" y="126"/>
                </a:cubicBezTo>
                <a:cubicBezTo>
                  <a:pt x="163" y="126"/>
                  <a:pt x="165" y="127"/>
                  <a:pt x="166" y="128"/>
                </a:cubicBezTo>
                <a:cubicBezTo>
                  <a:pt x="167" y="129"/>
                  <a:pt x="168" y="131"/>
                  <a:pt x="170" y="132"/>
                </a:cubicBezTo>
                <a:cubicBezTo>
                  <a:pt x="172" y="135"/>
                  <a:pt x="177" y="137"/>
                  <a:pt x="181" y="137"/>
                </a:cubicBezTo>
                <a:cubicBezTo>
                  <a:pt x="182" y="137"/>
                  <a:pt x="183" y="137"/>
                  <a:pt x="184" y="136"/>
                </a:cubicBezTo>
                <a:cubicBezTo>
                  <a:pt x="186" y="135"/>
                  <a:pt x="186" y="133"/>
                  <a:pt x="186" y="131"/>
                </a:cubicBezTo>
                <a:cubicBezTo>
                  <a:pt x="186" y="126"/>
                  <a:pt x="183" y="121"/>
                  <a:pt x="180" y="116"/>
                </a:cubicBezTo>
                <a:cubicBezTo>
                  <a:pt x="176" y="111"/>
                  <a:pt x="174" y="106"/>
                  <a:pt x="170" y="101"/>
                </a:cubicBezTo>
                <a:cubicBezTo>
                  <a:pt x="167" y="95"/>
                  <a:pt x="163" y="90"/>
                  <a:pt x="162" y="83"/>
                </a:cubicBezTo>
                <a:cubicBezTo>
                  <a:pt x="168" y="77"/>
                  <a:pt x="175" y="97"/>
                  <a:pt x="183" y="94"/>
                </a:cubicBezTo>
                <a:cubicBezTo>
                  <a:pt x="189" y="92"/>
                  <a:pt x="186" y="83"/>
                  <a:pt x="183" y="78"/>
                </a:cubicBezTo>
                <a:cubicBezTo>
                  <a:pt x="175" y="66"/>
                  <a:pt x="169" y="53"/>
                  <a:pt x="166" y="39"/>
                </a:cubicBezTo>
                <a:cubicBezTo>
                  <a:pt x="165" y="32"/>
                  <a:pt x="164" y="25"/>
                  <a:pt x="163" y="18"/>
                </a:cubicBezTo>
                <a:cubicBezTo>
                  <a:pt x="162" y="15"/>
                  <a:pt x="163" y="0"/>
                  <a:pt x="156" y="4"/>
                </a:cubicBezTo>
                <a:cubicBezTo>
                  <a:pt x="154" y="5"/>
                  <a:pt x="154" y="8"/>
                  <a:pt x="153" y="10"/>
                </a:cubicBezTo>
                <a:cubicBezTo>
                  <a:pt x="150" y="22"/>
                  <a:pt x="148" y="33"/>
                  <a:pt x="145" y="45"/>
                </a:cubicBezTo>
                <a:cubicBezTo>
                  <a:pt x="142" y="54"/>
                  <a:pt x="141" y="67"/>
                  <a:pt x="135" y="75"/>
                </a:cubicBezTo>
                <a:cubicBezTo>
                  <a:pt x="132" y="79"/>
                  <a:pt x="128" y="82"/>
                  <a:pt x="128" y="88"/>
                </a:cubicBezTo>
                <a:cubicBezTo>
                  <a:pt x="128" y="89"/>
                  <a:pt x="128" y="89"/>
                  <a:pt x="129" y="90"/>
                </a:cubicBezTo>
                <a:cubicBezTo>
                  <a:pt x="129" y="90"/>
                  <a:pt x="130" y="91"/>
                  <a:pt x="130" y="91"/>
                </a:cubicBezTo>
                <a:cubicBezTo>
                  <a:pt x="137" y="93"/>
                  <a:pt x="142" y="88"/>
                  <a:pt x="146" y="84"/>
                </a:cubicBezTo>
                <a:cubicBezTo>
                  <a:pt x="147" y="83"/>
                  <a:pt x="148" y="82"/>
                  <a:pt x="148" y="82"/>
                </a:cubicBezTo>
                <a:cubicBezTo>
                  <a:pt x="149" y="82"/>
                  <a:pt x="150" y="82"/>
                  <a:pt x="151" y="82"/>
                </a:cubicBezTo>
                <a:cubicBezTo>
                  <a:pt x="152" y="84"/>
                  <a:pt x="151" y="89"/>
                  <a:pt x="151" y="90"/>
                </a:cubicBezTo>
                <a:cubicBezTo>
                  <a:pt x="150" y="96"/>
                  <a:pt x="147" y="102"/>
                  <a:pt x="143" y="107"/>
                </a:cubicBezTo>
                <a:cubicBezTo>
                  <a:pt x="138" y="115"/>
                  <a:pt x="130" y="121"/>
                  <a:pt x="126" y="130"/>
                </a:cubicBezTo>
                <a:cubicBezTo>
                  <a:pt x="125" y="131"/>
                  <a:pt x="124" y="133"/>
                  <a:pt x="124" y="135"/>
                </a:cubicBezTo>
                <a:cubicBezTo>
                  <a:pt x="124" y="139"/>
                  <a:pt x="128" y="141"/>
                  <a:pt x="132" y="142"/>
                </a:cubicBezTo>
                <a:cubicBezTo>
                  <a:pt x="136" y="142"/>
                  <a:pt x="139" y="138"/>
                  <a:pt x="141" y="134"/>
                </a:cubicBezTo>
                <a:cubicBezTo>
                  <a:pt x="142" y="132"/>
                  <a:pt x="143" y="129"/>
                  <a:pt x="145" y="127"/>
                </a:cubicBezTo>
                <a:cubicBezTo>
                  <a:pt x="146" y="127"/>
                  <a:pt x="147" y="127"/>
                  <a:pt x="147" y="127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8" y="134"/>
                  <a:pt x="147" y="140"/>
                  <a:pt x="144" y="145"/>
                </a:cubicBezTo>
                <a:cubicBezTo>
                  <a:pt x="142" y="150"/>
                  <a:pt x="138" y="153"/>
                  <a:pt x="134" y="158"/>
                </a:cubicBezTo>
                <a:cubicBezTo>
                  <a:pt x="131" y="160"/>
                  <a:pt x="129" y="162"/>
                  <a:pt x="128" y="165"/>
                </a:cubicBezTo>
                <a:cubicBezTo>
                  <a:pt x="126" y="167"/>
                  <a:pt x="126" y="169"/>
                  <a:pt x="126" y="171"/>
                </a:cubicBezTo>
                <a:cubicBezTo>
                  <a:pt x="126" y="173"/>
                  <a:pt x="128" y="176"/>
                  <a:pt x="130" y="176"/>
                </a:cubicBezTo>
                <a:cubicBezTo>
                  <a:pt x="133" y="178"/>
                  <a:pt x="136" y="176"/>
                  <a:pt x="138" y="174"/>
                </a:cubicBezTo>
                <a:cubicBezTo>
                  <a:pt x="139" y="173"/>
                  <a:pt x="145" y="163"/>
                  <a:pt x="148" y="167"/>
                </a:cubicBezTo>
                <a:cubicBezTo>
                  <a:pt x="149" y="168"/>
                  <a:pt x="147" y="173"/>
                  <a:pt x="146" y="175"/>
                </a:cubicBezTo>
                <a:cubicBezTo>
                  <a:pt x="145" y="180"/>
                  <a:pt x="144" y="186"/>
                  <a:pt x="142" y="191"/>
                </a:cubicBezTo>
                <a:cubicBezTo>
                  <a:pt x="138" y="201"/>
                  <a:pt x="131" y="210"/>
                  <a:pt x="124" y="218"/>
                </a:cubicBezTo>
                <a:cubicBezTo>
                  <a:pt x="124" y="218"/>
                  <a:pt x="124" y="218"/>
                  <a:pt x="123" y="218"/>
                </a:cubicBezTo>
                <a:cubicBezTo>
                  <a:pt x="89" y="203"/>
                  <a:pt x="89" y="203"/>
                  <a:pt x="89" y="203"/>
                </a:cubicBezTo>
                <a:cubicBezTo>
                  <a:pt x="87" y="199"/>
                  <a:pt x="83" y="195"/>
                  <a:pt x="80" y="192"/>
                </a:cubicBezTo>
                <a:cubicBezTo>
                  <a:pt x="78" y="189"/>
                  <a:pt x="75" y="187"/>
                  <a:pt x="73" y="184"/>
                </a:cubicBezTo>
                <a:cubicBezTo>
                  <a:pt x="71" y="181"/>
                  <a:pt x="61" y="163"/>
                  <a:pt x="69" y="160"/>
                </a:cubicBezTo>
                <a:cubicBezTo>
                  <a:pt x="70" y="160"/>
                  <a:pt x="72" y="161"/>
                  <a:pt x="74" y="162"/>
                </a:cubicBezTo>
                <a:cubicBezTo>
                  <a:pt x="75" y="163"/>
                  <a:pt x="76" y="165"/>
                  <a:pt x="77" y="166"/>
                </a:cubicBezTo>
                <a:cubicBezTo>
                  <a:pt x="80" y="169"/>
                  <a:pt x="84" y="171"/>
                  <a:pt x="89" y="171"/>
                </a:cubicBezTo>
                <a:cubicBezTo>
                  <a:pt x="90" y="171"/>
                  <a:pt x="91" y="171"/>
                  <a:pt x="92" y="170"/>
                </a:cubicBezTo>
                <a:cubicBezTo>
                  <a:pt x="93" y="169"/>
                  <a:pt x="94" y="167"/>
                  <a:pt x="94" y="165"/>
                </a:cubicBezTo>
                <a:cubicBezTo>
                  <a:pt x="94" y="160"/>
                  <a:pt x="91" y="155"/>
                  <a:pt x="87" y="150"/>
                </a:cubicBezTo>
                <a:cubicBezTo>
                  <a:pt x="84" y="146"/>
                  <a:pt x="81" y="140"/>
                  <a:pt x="78" y="135"/>
                </a:cubicBezTo>
                <a:cubicBezTo>
                  <a:pt x="74" y="129"/>
                  <a:pt x="70" y="124"/>
                  <a:pt x="69" y="117"/>
                </a:cubicBezTo>
                <a:cubicBezTo>
                  <a:pt x="76" y="111"/>
                  <a:pt x="82" y="131"/>
                  <a:pt x="91" y="128"/>
                </a:cubicBezTo>
                <a:cubicBezTo>
                  <a:pt x="97" y="126"/>
                  <a:pt x="94" y="117"/>
                  <a:pt x="90" y="112"/>
                </a:cubicBezTo>
                <a:cubicBezTo>
                  <a:pt x="82" y="100"/>
                  <a:pt x="77" y="87"/>
                  <a:pt x="74" y="73"/>
                </a:cubicBezTo>
                <a:cubicBezTo>
                  <a:pt x="72" y="66"/>
                  <a:pt x="71" y="59"/>
                  <a:pt x="70" y="52"/>
                </a:cubicBezTo>
                <a:cubicBezTo>
                  <a:pt x="70" y="49"/>
                  <a:pt x="70" y="34"/>
                  <a:pt x="64" y="38"/>
                </a:cubicBezTo>
                <a:cubicBezTo>
                  <a:pt x="62" y="39"/>
                  <a:pt x="61" y="42"/>
                  <a:pt x="61" y="44"/>
                </a:cubicBezTo>
                <a:cubicBezTo>
                  <a:pt x="58" y="56"/>
                  <a:pt x="55" y="68"/>
                  <a:pt x="52" y="79"/>
                </a:cubicBezTo>
                <a:cubicBezTo>
                  <a:pt x="50" y="89"/>
                  <a:pt x="49" y="101"/>
                  <a:pt x="43" y="109"/>
                </a:cubicBezTo>
                <a:cubicBezTo>
                  <a:pt x="40" y="113"/>
                  <a:pt x="36" y="116"/>
                  <a:pt x="36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7" y="124"/>
                  <a:pt x="37" y="125"/>
                  <a:pt x="38" y="125"/>
                </a:cubicBezTo>
                <a:cubicBezTo>
                  <a:pt x="45" y="127"/>
                  <a:pt x="50" y="122"/>
                  <a:pt x="54" y="118"/>
                </a:cubicBezTo>
                <a:cubicBezTo>
                  <a:pt x="55" y="117"/>
                  <a:pt x="55" y="116"/>
                  <a:pt x="56" y="116"/>
                </a:cubicBezTo>
                <a:cubicBezTo>
                  <a:pt x="57" y="116"/>
                  <a:pt x="58" y="116"/>
                  <a:pt x="58" y="116"/>
                </a:cubicBezTo>
                <a:cubicBezTo>
                  <a:pt x="60" y="118"/>
                  <a:pt x="59" y="123"/>
                  <a:pt x="58" y="124"/>
                </a:cubicBezTo>
                <a:cubicBezTo>
                  <a:pt x="57" y="130"/>
                  <a:pt x="55" y="136"/>
                  <a:pt x="51" y="141"/>
                </a:cubicBezTo>
                <a:cubicBezTo>
                  <a:pt x="45" y="149"/>
                  <a:pt x="38" y="155"/>
                  <a:pt x="33" y="164"/>
                </a:cubicBezTo>
                <a:cubicBezTo>
                  <a:pt x="32" y="166"/>
                  <a:pt x="31" y="167"/>
                  <a:pt x="32" y="169"/>
                </a:cubicBezTo>
                <a:cubicBezTo>
                  <a:pt x="32" y="173"/>
                  <a:pt x="36" y="175"/>
                  <a:pt x="39" y="176"/>
                </a:cubicBezTo>
                <a:cubicBezTo>
                  <a:pt x="44" y="176"/>
                  <a:pt x="46" y="172"/>
                  <a:pt x="48" y="168"/>
                </a:cubicBezTo>
                <a:cubicBezTo>
                  <a:pt x="49" y="166"/>
                  <a:pt x="50" y="163"/>
                  <a:pt x="53" y="161"/>
                </a:cubicBezTo>
                <a:cubicBezTo>
                  <a:pt x="53" y="161"/>
                  <a:pt x="54" y="161"/>
                  <a:pt x="55" y="161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5" y="168"/>
                  <a:pt x="54" y="174"/>
                  <a:pt x="52" y="179"/>
                </a:cubicBezTo>
                <a:cubicBezTo>
                  <a:pt x="51" y="181"/>
                  <a:pt x="50" y="182"/>
                  <a:pt x="49" y="18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91"/>
                  <a:pt x="0" y="1791"/>
                  <a:pt x="0" y="1791"/>
                </a:cubicBezTo>
                <a:cubicBezTo>
                  <a:pt x="3200" y="1791"/>
                  <a:pt x="3200" y="1791"/>
                  <a:pt x="3200" y="1791"/>
                </a:cubicBezTo>
                <a:cubicBezTo>
                  <a:pt x="3200" y="903"/>
                  <a:pt x="3200" y="903"/>
                  <a:pt x="3200" y="903"/>
                </a:cubicBezTo>
                <a:cubicBezTo>
                  <a:pt x="3200" y="884"/>
                  <a:pt x="3200" y="884"/>
                  <a:pt x="3200" y="884"/>
                </a:cubicBezTo>
                <a:cubicBezTo>
                  <a:pt x="3200" y="467"/>
                  <a:pt x="3200" y="467"/>
                  <a:pt x="3200" y="467"/>
                </a:cubicBezTo>
                <a:lnTo>
                  <a:pt x="3157" y="467"/>
                </a:lnTo>
                <a:close/>
                <a:moveTo>
                  <a:pt x="1195" y="709"/>
                </a:moveTo>
                <a:cubicBezTo>
                  <a:pt x="1197" y="706"/>
                  <a:pt x="1200" y="710"/>
                  <a:pt x="1201" y="711"/>
                </a:cubicBezTo>
                <a:cubicBezTo>
                  <a:pt x="1202" y="714"/>
                  <a:pt x="1204" y="716"/>
                  <a:pt x="1205" y="718"/>
                </a:cubicBezTo>
                <a:cubicBezTo>
                  <a:pt x="1196" y="714"/>
                  <a:pt x="1196" y="714"/>
                  <a:pt x="1196" y="714"/>
                </a:cubicBezTo>
                <a:cubicBezTo>
                  <a:pt x="1195" y="712"/>
                  <a:pt x="1195" y="710"/>
                  <a:pt x="1195" y="709"/>
                </a:cubicBezTo>
                <a:close/>
                <a:moveTo>
                  <a:pt x="1183" y="702"/>
                </a:moveTo>
                <a:cubicBezTo>
                  <a:pt x="1183" y="702"/>
                  <a:pt x="1183" y="705"/>
                  <a:pt x="1182" y="707"/>
                </a:cubicBezTo>
                <a:cubicBezTo>
                  <a:pt x="1176" y="705"/>
                  <a:pt x="1176" y="705"/>
                  <a:pt x="1176" y="705"/>
                </a:cubicBezTo>
                <a:cubicBezTo>
                  <a:pt x="1178" y="702"/>
                  <a:pt x="1181" y="699"/>
                  <a:pt x="1183" y="702"/>
                </a:cubicBezTo>
                <a:close/>
                <a:moveTo>
                  <a:pt x="1065" y="643"/>
                </a:moveTo>
                <a:cubicBezTo>
                  <a:pt x="1066" y="640"/>
                  <a:pt x="1067" y="637"/>
                  <a:pt x="1069" y="636"/>
                </a:cubicBezTo>
                <a:cubicBezTo>
                  <a:pt x="1070" y="635"/>
                  <a:pt x="1071" y="635"/>
                  <a:pt x="1071" y="636"/>
                </a:cubicBezTo>
                <a:cubicBezTo>
                  <a:pt x="1071" y="636"/>
                  <a:pt x="1071" y="636"/>
                  <a:pt x="1072" y="637"/>
                </a:cubicBezTo>
                <a:cubicBezTo>
                  <a:pt x="1072" y="642"/>
                  <a:pt x="1071" y="648"/>
                  <a:pt x="1068" y="653"/>
                </a:cubicBezTo>
                <a:cubicBezTo>
                  <a:pt x="1068" y="654"/>
                  <a:pt x="1068" y="654"/>
                  <a:pt x="1068" y="655"/>
                </a:cubicBezTo>
                <a:cubicBezTo>
                  <a:pt x="1057" y="650"/>
                  <a:pt x="1057" y="650"/>
                  <a:pt x="1057" y="650"/>
                </a:cubicBezTo>
                <a:cubicBezTo>
                  <a:pt x="1061" y="649"/>
                  <a:pt x="1063" y="646"/>
                  <a:pt x="1065" y="643"/>
                </a:cubicBezTo>
                <a:close/>
                <a:moveTo>
                  <a:pt x="239" y="264"/>
                </a:moveTo>
                <a:cubicBezTo>
                  <a:pt x="239" y="263"/>
                  <a:pt x="240" y="263"/>
                  <a:pt x="241" y="263"/>
                </a:cubicBezTo>
                <a:cubicBezTo>
                  <a:pt x="242" y="262"/>
                  <a:pt x="243" y="262"/>
                  <a:pt x="243" y="263"/>
                </a:cubicBezTo>
                <a:cubicBezTo>
                  <a:pt x="245" y="264"/>
                  <a:pt x="243" y="269"/>
                  <a:pt x="243" y="271"/>
                </a:cubicBezTo>
                <a:cubicBezTo>
                  <a:pt x="243" y="272"/>
                  <a:pt x="243" y="273"/>
                  <a:pt x="243" y="273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35" y="268"/>
                  <a:pt x="237" y="266"/>
                  <a:pt x="239" y="264"/>
                </a:cubicBezTo>
                <a:close/>
                <a:moveTo>
                  <a:pt x="143" y="224"/>
                </a:moveTo>
                <a:cubicBezTo>
                  <a:pt x="144" y="224"/>
                  <a:pt x="144" y="223"/>
                  <a:pt x="144" y="223"/>
                </a:cubicBezTo>
                <a:cubicBezTo>
                  <a:pt x="146" y="224"/>
                  <a:pt x="146" y="225"/>
                  <a:pt x="145" y="226"/>
                </a:cubicBezTo>
                <a:cubicBezTo>
                  <a:pt x="145" y="227"/>
                  <a:pt x="145" y="228"/>
                  <a:pt x="145" y="228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41" y="225"/>
                  <a:pt x="142" y="225"/>
                  <a:pt x="143" y="224"/>
                </a:cubicBezTo>
                <a:close/>
                <a:moveTo>
                  <a:pt x="3132" y="462"/>
                </a:moveTo>
                <a:cubicBezTo>
                  <a:pt x="3134" y="462"/>
                  <a:pt x="3136" y="463"/>
                  <a:pt x="3137" y="464"/>
                </a:cubicBezTo>
                <a:cubicBezTo>
                  <a:pt x="3138" y="465"/>
                  <a:pt x="3139" y="466"/>
                  <a:pt x="3140" y="467"/>
                </a:cubicBezTo>
                <a:cubicBezTo>
                  <a:pt x="3129" y="467"/>
                  <a:pt x="3129" y="467"/>
                  <a:pt x="3129" y="467"/>
                </a:cubicBezTo>
                <a:cubicBezTo>
                  <a:pt x="3129" y="465"/>
                  <a:pt x="3130" y="463"/>
                  <a:pt x="3132" y="462"/>
                </a:cubicBezTo>
                <a:close/>
                <a:moveTo>
                  <a:pt x="3116" y="463"/>
                </a:moveTo>
                <a:cubicBezTo>
                  <a:pt x="3117" y="463"/>
                  <a:pt x="3118" y="463"/>
                  <a:pt x="3118" y="463"/>
                </a:cubicBezTo>
                <a:cubicBezTo>
                  <a:pt x="3118" y="464"/>
                  <a:pt x="3119" y="464"/>
                  <a:pt x="3119" y="464"/>
                </a:cubicBezTo>
                <a:cubicBezTo>
                  <a:pt x="3119" y="465"/>
                  <a:pt x="3119" y="466"/>
                  <a:pt x="3119" y="467"/>
                </a:cubicBezTo>
                <a:cubicBezTo>
                  <a:pt x="3113" y="467"/>
                  <a:pt x="3113" y="467"/>
                  <a:pt x="3113" y="467"/>
                </a:cubicBezTo>
                <a:cubicBezTo>
                  <a:pt x="3114" y="466"/>
                  <a:pt x="3115" y="464"/>
                  <a:pt x="3116" y="463"/>
                </a:cubicBezTo>
                <a:close/>
                <a:moveTo>
                  <a:pt x="2311" y="784"/>
                </a:moveTo>
                <a:cubicBezTo>
                  <a:pt x="2308" y="787"/>
                  <a:pt x="2308" y="787"/>
                  <a:pt x="2308" y="787"/>
                </a:cubicBezTo>
                <a:cubicBezTo>
                  <a:pt x="2307" y="787"/>
                  <a:pt x="2307" y="787"/>
                  <a:pt x="2307" y="787"/>
                </a:cubicBezTo>
                <a:cubicBezTo>
                  <a:pt x="2306" y="785"/>
                  <a:pt x="2305" y="782"/>
                  <a:pt x="2305" y="779"/>
                </a:cubicBezTo>
                <a:cubicBezTo>
                  <a:pt x="2307" y="781"/>
                  <a:pt x="2309" y="783"/>
                  <a:pt x="2311" y="784"/>
                </a:cubicBezTo>
                <a:close/>
                <a:moveTo>
                  <a:pt x="2271" y="782"/>
                </a:moveTo>
                <a:cubicBezTo>
                  <a:pt x="2275" y="776"/>
                  <a:pt x="2281" y="770"/>
                  <a:pt x="2286" y="774"/>
                </a:cubicBezTo>
                <a:cubicBezTo>
                  <a:pt x="2286" y="779"/>
                  <a:pt x="2283" y="784"/>
                  <a:pt x="2278" y="787"/>
                </a:cubicBezTo>
                <a:cubicBezTo>
                  <a:pt x="2267" y="787"/>
                  <a:pt x="2267" y="787"/>
                  <a:pt x="2267" y="787"/>
                </a:cubicBezTo>
                <a:cubicBezTo>
                  <a:pt x="2269" y="786"/>
                  <a:pt x="2270" y="784"/>
                  <a:pt x="2271" y="782"/>
                </a:cubicBezTo>
                <a:close/>
                <a:moveTo>
                  <a:pt x="1980" y="781"/>
                </a:moveTo>
                <a:cubicBezTo>
                  <a:pt x="1982" y="781"/>
                  <a:pt x="1984" y="781"/>
                  <a:pt x="1985" y="783"/>
                </a:cubicBezTo>
                <a:cubicBezTo>
                  <a:pt x="1986" y="784"/>
                  <a:pt x="1987" y="786"/>
                  <a:pt x="1989" y="787"/>
                </a:cubicBezTo>
                <a:cubicBezTo>
                  <a:pt x="1989" y="787"/>
                  <a:pt x="1990" y="788"/>
                  <a:pt x="1990" y="788"/>
                </a:cubicBezTo>
                <a:cubicBezTo>
                  <a:pt x="1979" y="792"/>
                  <a:pt x="1979" y="792"/>
                  <a:pt x="1979" y="792"/>
                </a:cubicBezTo>
                <a:cubicBezTo>
                  <a:pt x="1977" y="787"/>
                  <a:pt x="1977" y="782"/>
                  <a:pt x="1980" y="781"/>
                </a:cubicBezTo>
                <a:close/>
                <a:moveTo>
                  <a:pt x="1899" y="812"/>
                </a:moveTo>
                <a:cubicBezTo>
                  <a:pt x="1902" y="812"/>
                  <a:pt x="1905" y="815"/>
                  <a:pt x="1907" y="818"/>
                </a:cubicBezTo>
                <a:cubicBezTo>
                  <a:pt x="1899" y="820"/>
                  <a:pt x="1899" y="820"/>
                  <a:pt x="1899" y="820"/>
                </a:cubicBezTo>
                <a:cubicBezTo>
                  <a:pt x="1899" y="818"/>
                  <a:pt x="1898" y="815"/>
                  <a:pt x="1899" y="8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1" y="2533687"/>
            <a:ext cx="12192000" cy="4324313"/>
          </a:xfrm>
          <a:custGeom>
            <a:avLst/>
            <a:gdLst>
              <a:gd name="T0" fmla="*/ 3117 w 3200"/>
              <a:gd name="T1" fmla="*/ 814 h 1133"/>
              <a:gd name="T2" fmla="*/ 3115 w 3200"/>
              <a:gd name="T3" fmla="*/ 741 h 1133"/>
              <a:gd name="T4" fmla="*/ 3064 w 3200"/>
              <a:gd name="T5" fmla="*/ 712 h 1133"/>
              <a:gd name="T6" fmla="*/ 3076 w 3200"/>
              <a:gd name="T7" fmla="*/ 758 h 1133"/>
              <a:gd name="T8" fmla="*/ 3082 w 3200"/>
              <a:gd name="T9" fmla="*/ 799 h 1133"/>
              <a:gd name="T10" fmla="*/ 1927 w 3200"/>
              <a:gd name="T11" fmla="*/ 656 h 1133"/>
              <a:gd name="T12" fmla="*/ 1934 w 3200"/>
              <a:gd name="T13" fmla="*/ 571 h 1133"/>
              <a:gd name="T14" fmla="*/ 1893 w 3200"/>
              <a:gd name="T15" fmla="*/ 420 h 1133"/>
              <a:gd name="T16" fmla="*/ 1900 w 3200"/>
              <a:gd name="T17" fmla="*/ 588 h 1133"/>
              <a:gd name="T18" fmla="*/ 1876 w 3200"/>
              <a:gd name="T19" fmla="*/ 701 h 1133"/>
              <a:gd name="T20" fmla="*/ 1491 w 3200"/>
              <a:gd name="T21" fmla="*/ 582 h 1133"/>
              <a:gd name="T22" fmla="*/ 1497 w 3200"/>
              <a:gd name="T23" fmla="*/ 495 h 1133"/>
              <a:gd name="T24" fmla="*/ 1481 w 3200"/>
              <a:gd name="T25" fmla="*/ 538 h 1133"/>
              <a:gd name="T26" fmla="*/ 1464 w 3200"/>
              <a:gd name="T27" fmla="*/ 613 h 1133"/>
              <a:gd name="T28" fmla="*/ 1373 w 3200"/>
              <a:gd name="T29" fmla="*/ 483 h 1133"/>
              <a:gd name="T30" fmla="*/ 1367 w 3200"/>
              <a:gd name="T31" fmla="*/ 377 h 1133"/>
              <a:gd name="T32" fmla="*/ 1334 w 3200"/>
              <a:gd name="T33" fmla="*/ 360 h 1133"/>
              <a:gd name="T34" fmla="*/ 1321 w 3200"/>
              <a:gd name="T35" fmla="*/ 507 h 1133"/>
              <a:gd name="T36" fmla="*/ 1341 w 3200"/>
              <a:gd name="T37" fmla="*/ 539 h 1133"/>
              <a:gd name="T38" fmla="*/ 1260 w 3200"/>
              <a:gd name="T39" fmla="*/ 517 h 1133"/>
              <a:gd name="T40" fmla="*/ 1243 w 3200"/>
              <a:gd name="T41" fmla="*/ 397 h 1133"/>
              <a:gd name="T42" fmla="*/ 1257 w 3200"/>
              <a:gd name="T43" fmla="*/ 357 h 1133"/>
              <a:gd name="T44" fmla="*/ 1253 w 3200"/>
              <a:gd name="T45" fmla="*/ 287 h 1133"/>
              <a:gd name="T46" fmla="*/ 1230 w 3200"/>
              <a:gd name="T47" fmla="*/ 155 h 1133"/>
              <a:gd name="T48" fmla="*/ 1190 w 3200"/>
              <a:gd name="T49" fmla="*/ 307 h 1133"/>
              <a:gd name="T50" fmla="*/ 1212 w 3200"/>
              <a:gd name="T51" fmla="*/ 351 h 1133"/>
              <a:gd name="T52" fmla="*/ 1211 w 3200"/>
              <a:gd name="T53" fmla="*/ 469 h 1133"/>
              <a:gd name="T54" fmla="*/ 732 w 3200"/>
              <a:gd name="T55" fmla="*/ 467 h 1133"/>
              <a:gd name="T56" fmla="*/ 747 w 3200"/>
              <a:gd name="T57" fmla="*/ 406 h 1133"/>
              <a:gd name="T58" fmla="*/ 731 w 3200"/>
              <a:gd name="T59" fmla="*/ 325 h 1133"/>
              <a:gd name="T60" fmla="*/ 689 w 3200"/>
              <a:gd name="T61" fmla="*/ 314 h 1133"/>
              <a:gd name="T62" fmla="*/ 706 w 3200"/>
              <a:gd name="T63" fmla="*/ 351 h 1133"/>
              <a:gd name="T64" fmla="*/ 702 w 3200"/>
              <a:gd name="T65" fmla="*/ 414 h 1133"/>
              <a:gd name="T66" fmla="*/ 638 w 3200"/>
              <a:gd name="T67" fmla="*/ 432 h 1133"/>
              <a:gd name="T68" fmla="*/ 656 w 3200"/>
              <a:gd name="T69" fmla="*/ 380 h 1133"/>
              <a:gd name="T70" fmla="*/ 639 w 3200"/>
              <a:gd name="T71" fmla="*/ 260 h 1133"/>
              <a:gd name="T72" fmla="*/ 654 w 3200"/>
              <a:gd name="T73" fmla="*/ 221 h 1133"/>
              <a:gd name="T74" fmla="*/ 649 w 3200"/>
              <a:gd name="T75" fmla="*/ 150 h 1133"/>
              <a:gd name="T76" fmla="*/ 627 w 3200"/>
              <a:gd name="T77" fmla="*/ 18 h 1133"/>
              <a:gd name="T78" fmla="*/ 587 w 3200"/>
              <a:gd name="T79" fmla="*/ 171 h 1133"/>
              <a:gd name="T80" fmla="*/ 609 w 3200"/>
              <a:gd name="T81" fmla="*/ 215 h 1133"/>
              <a:gd name="T82" fmla="*/ 608 w 3200"/>
              <a:gd name="T83" fmla="*/ 332 h 1133"/>
              <a:gd name="T84" fmla="*/ 588 w 3200"/>
              <a:gd name="T85" fmla="*/ 425 h 1133"/>
              <a:gd name="T86" fmla="*/ 329 w 3200"/>
              <a:gd name="T87" fmla="*/ 402 h 1133"/>
              <a:gd name="T88" fmla="*/ 318 w 3200"/>
              <a:gd name="T89" fmla="*/ 305 h 1133"/>
              <a:gd name="T90" fmla="*/ 279 w 3200"/>
              <a:gd name="T91" fmla="*/ 139 h 1133"/>
              <a:gd name="T92" fmla="*/ 284 w 3200"/>
              <a:gd name="T93" fmla="*/ 309 h 1133"/>
              <a:gd name="T94" fmla="*/ 254 w 3200"/>
              <a:gd name="T95" fmla="*/ 426 h 1133"/>
              <a:gd name="T96" fmla="*/ 215 w 3200"/>
              <a:gd name="T97" fmla="*/ 449 h 1133"/>
              <a:gd name="T98" fmla="*/ 206 w 3200"/>
              <a:gd name="T99" fmla="*/ 370 h 1133"/>
              <a:gd name="T100" fmla="*/ 217 w 3200"/>
              <a:gd name="T101" fmla="*/ 306 h 1133"/>
              <a:gd name="T102" fmla="*/ 180 w 3200"/>
              <a:gd name="T103" fmla="*/ 296 h 1133"/>
              <a:gd name="T104" fmla="*/ 181 w 3200"/>
              <a:gd name="T105" fmla="*/ 340 h 1133"/>
              <a:gd name="T106" fmla="*/ 150 w 3200"/>
              <a:gd name="T107" fmla="*/ 442 h 1133"/>
              <a:gd name="T108" fmla="*/ 104 w 3200"/>
              <a:gd name="T109" fmla="*/ 406 h 1133"/>
              <a:gd name="T110" fmla="*/ 110 w 3200"/>
              <a:gd name="T111" fmla="*/ 318 h 1133"/>
              <a:gd name="T112" fmla="*/ 94 w 3200"/>
              <a:gd name="T113" fmla="*/ 362 h 1133"/>
              <a:gd name="T114" fmla="*/ 77 w 3200"/>
              <a:gd name="T115" fmla="*/ 437 h 1133"/>
              <a:gd name="T116" fmla="*/ 3200 w 3200"/>
              <a:gd name="T117" fmla="*/ 873 h 1133"/>
              <a:gd name="T118" fmla="*/ 281 w 3200"/>
              <a:gd name="T119" fmla="*/ 467 h 1133"/>
              <a:gd name="T120" fmla="*/ 1197 w 3200"/>
              <a:gd name="T121" fmla="*/ 551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133">
                <a:moveTo>
                  <a:pt x="3102" y="861"/>
                </a:moveTo>
                <a:cubicBezTo>
                  <a:pt x="3100" y="857"/>
                  <a:pt x="3099" y="852"/>
                  <a:pt x="3100" y="847"/>
                </a:cubicBezTo>
                <a:cubicBezTo>
                  <a:pt x="3107" y="848"/>
                  <a:pt x="3109" y="861"/>
                  <a:pt x="3117" y="861"/>
                </a:cubicBezTo>
                <a:cubicBezTo>
                  <a:pt x="3122" y="861"/>
                  <a:pt x="3125" y="853"/>
                  <a:pt x="3123" y="848"/>
                </a:cubicBezTo>
                <a:cubicBezTo>
                  <a:pt x="3121" y="837"/>
                  <a:pt x="3111" y="828"/>
                  <a:pt x="3104" y="819"/>
                </a:cubicBezTo>
                <a:cubicBezTo>
                  <a:pt x="3101" y="815"/>
                  <a:pt x="3098" y="811"/>
                  <a:pt x="3097" y="805"/>
                </a:cubicBezTo>
                <a:cubicBezTo>
                  <a:pt x="3096" y="804"/>
                  <a:pt x="3095" y="799"/>
                  <a:pt x="3095" y="798"/>
                </a:cubicBezTo>
                <a:cubicBezTo>
                  <a:pt x="3097" y="795"/>
                  <a:pt x="3100" y="799"/>
                  <a:pt x="3101" y="801"/>
                </a:cubicBezTo>
                <a:cubicBezTo>
                  <a:pt x="3102" y="803"/>
                  <a:pt x="3104" y="806"/>
                  <a:pt x="3106" y="808"/>
                </a:cubicBezTo>
                <a:cubicBezTo>
                  <a:pt x="3107" y="810"/>
                  <a:pt x="3109" y="812"/>
                  <a:pt x="3111" y="813"/>
                </a:cubicBezTo>
                <a:cubicBezTo>
                  <a:pt x="3113" y="814"/>
                  <a:pt x="3115" y="815"/>
                  <a:pt x="3117" y="814"/>
                </a:cubicBezTo>
                <a:cubicBezTo>
                  <a:pt x="3120" y="812"/>
                  <a:pt x="3121" y="809"/>
                  <a:pt x="3121" y="806"/>
                </a:cubicBezTo>
                <a:cubicBezTo>
                  <a:pt x="3122" y="801"/>
                  <a:pt x="3120" y="797"/>
                  <a:pt x="3117" y="793"/>
                </a:cubicBezTo>
                <a:cubicBezTo>
                  <a:pt x="3114" y="789"/>
                  <a:pt x="3111" y="786"/>
                  <a:pt x="3108" y="782"/>
                </a:cubicBezTo>
                <a:cubicBezTo>
                  <a:pt x="3105" y="779"/>
                  <a:pt x="3103" y="777"/>
                  <a:pt x="3101" y="774"/>
                </a:cubicBezTo>
                <a:cubicBezTo>
                  <a:pt x="3099" y="771"/>
                  <a:pt x="3089" y="753"/>
                  <a:pt x="3096" y="751"/>
                </a:cubicBezTo>
                <a:cubicBezTo>
                  <a:pt x="3098" y="750"/>
                  <a:pt x="3100" y="751"/>
                  <a:pt x="3101" y="752"/>
                </a:cubicBezTo>
                <a:cubicBezTo>
                  <a:pt x="3103" y="753"/>
                  <a:pt x="3104" y="755"/>
                  <a:pt x="3105" y="756"/>
                </a:cubicBezTo>
                <a:cubicBezTo>
                  <a:pt x="3108" y="759"/>
                  <a:pt x="3112" y="761"/>
                  <a:pt x="3116" y="761"/>
                </a:cubicBezTo>
                <a:cubicBezTo>
                  <a:pt x="3117" y="761"/>
                  <a:pt x="3119" y="761"/>
                  <a:pt x="3119" y="760"/>
                </a:cubicBezTo>
                <a:cubicBezTo>
                  <a:pt x="3121" y="759"/>
                  <a:pt x="3121" y="757"/>
                  <a:pt x="3121" y="756"/>
                </a:cubicBezTo>
                <a:cubicBezTo>
                  <a:pt x="3121" y="750"/>
                  <a:pt x="3118" y="745"/>
                  <a:pt x="3115" y="741"/>
                </a:cubicBezTo>
                <a:cubicBezTo>
                  <a:pt x="3111" y="736"/>
                  <a:pt x="3109" y="730"/>
                  <a:pt x="3106" y="725"/>
                </a:cubicBezTo>
                <a:cubicBezTo>
                  <a:pt x="3102" y="719"/>
                  <a:pt x="3098" y="714"/>
                  <a:pt x="3097" y="707"/>
                </a:cubicBezTo>
                <a:cubicBezTo>
                  <a:pt x="3104" y="701"/>
                  <a:pt x="3110" y="721"/>
                  <a:pt x="3118" y="718"/>
                </a:cubicBezTo>
                <a:cubicBezTo>
                  <a:pt x="3124" y="716"/>
                  <a:pt x="3122" y="707"/>
                  <a:pt x="3118" y="702"/>
                </a:cubicBezTo>
                <a:cubicBezTo>
                  <a:pt x="3110" y="690"/>
                  <a:pt x="3105" y="677"/>
                  <a:pt x="3102" y="663"/>
                </a:cubicBezTo>
                <a:cubicBezTo>
                  <a:pt x="3100" y="656"/>
                  <a:pt x="3099" y="649"/>
                  <a:pt x="3098" y="642"/>
                </a:cubicBezTo>
                <a:cubicBezTo>
                  <a:pt x="3098" y="639"/>
                  <a:pt x="3098" y="624"/>
                  <a:pt x="3091" y="628"/>
                </a:cubicBezTo>
                <a:cubicBezTo>
                  <a:pt x="3089" y="629"/>
                  <a:pt x="3089" y="632"/>
                  <a:pt x="3088" y="634"/>
                </a:cubicBezTo>
                <a:cubicBezTo>
                  <a:pt x="3086" y="646"/>
                  <a:pt x="3083" y="658"/>
                  <a:pt x="3080" y="669"/>
                </a:cubicBezTo>
                <a:cubicBezTo>
                  <a:pt x="3078" y="679"/>
                  <a:pt x="3076" y="691"/>
                  <a:pt x="3070" y="699"/>
                </a:cubicBezTo>
                <a:cubicBezTo>
                  <a:pt x="3067" y="703"/>
                  <a:pt x="3063" y="707"/>
                  <a:pt x="3064" y="712"/>
                </a:cubicBezTo>
                <a:cubicBezTo>
                  <a:pt x="3064" y="713"/>
                  <a:pt x="3064" y="713"/>
                  <a:pt x="3064" y="714"/>
                </a:cubicBezTo>
                <a:cubicBezTo>
                  <a:pt x="3064" y="714"/>
                  <a:pt x="3065" y="715"/>
                  <a:pt x="3066" y="715"/>
                </a:cubicBezTo>
                <a:cubicBezTo>
                  <a:pt x="3073" y="717"/>
                  <a:pt x="3077" y="712"/>
                  <a:pt x="3082" y="708"/>
                </a:cubicBezTo>
                <a:cubicBezTo>
                  <a:pt x="3082" y="707"/>
                  <a:pt x="3083" y="707"/>
                  <a:pt x="3084" y="706"/>
                </a:cubicBezTo>
                <a:cubicBezTo>
                  <a:pt x="3084" y="706"/>
                  <a:pt x="3085" y="706"/>
                  <a:pt x="3086" y="706"/>
                </a:cubicBezTo>
                <a:cubicBezTo>
                  <a:pt x="3088" y="708"/>
                  <a:pt x="3086" y="713"/>
                  <a:pt x="3086" y="714"/>
                </a:cubicBezTo>
                <a:cubicBezTo>
                  <a:pt x="3085" y="720"/>
                  <a:pt x="3082" y="726"/>
                  <a:pt x="3079" y="731"/>
                </a:cubicBezTo>
                <a:cubicBezTo>
                  <a:pt x="3073" y="739"/>
                  <a:pt x="3065" y="745"/>
                  <a:pt x="3061" y="754"/>
                </a:cubicBezTo>
                <a:cubicBezTo>
                  <a:pt x="3060" y="756"/>
                  <a:pt x="3059" y="758"/>
                  <a:pt x="3059" y="760"/>
                </a:cubicBezTo>
                <a:cubicBezTo>
                  <a:pt x="3059" y="763"/>
                  <a:pt x="3063" y="765"/>
                  <a:pt x="3067" y="766"/>
                </a:cubicBezTo>
                <a:cubicBezTo>
                  <a:pt x="3071" y="766"/>
                  <a:pt x="3074" y="762"/>
                  <a:pt x="3076" y="758"/>
                </a:cubicBezTo>
                <a:cubicBezTo>
                  <a:pt x="3077" y="756"/>
                  <a:pt x="3078" y="753"/>
                  <a:pt x="3080" y="751"/>
                </a:cubicBezTo>
                <a:cubicBezTo>
                  <a:pt x="3081" y="751"/>
                  <a:pt x="3082" y="751"/>
                  <a:pt x="3082" y="752"/>
                </a:cubicBezTo>
                <a:cubicBezTo>
                  <a:pt x="3083" y="752"/>
                  <a:pt x="3083" y="752"/>
                  <a:pt x="3083" y="752"/>
                </a:cubicBezTo>
                <a:cubicBezTo>
                  <a:pt x="3083" y="758"/>
                  <a:pt x="3082" y="764"/>
                  <a:pt x="3080" y="769"/>
                </a:cubicBezTo>
                <a:cubicBezTo>
                  <a:pt x="3077" y="774"/>
                  <a:pt x="3073" y="778"/>
                  <a:pt x="3069" y="782"/>
                </a:cubicBezTo>
                <a:cubicBezTo>
                  <a:pt x="3067" y="784"/>
                  <a:pt x="3064" y="786"/>
                  <a:pt x="3063" y="789"/>
                </a:cubicBezTo>
                <a:cubicBezTo>
                  <a:pt x="3062" y="791"/>
                  <a:pt x="3061" y="793"/>
                  <a:pt x="3061" y="795"/>
                </a:cubicBezTo>
                <a:cubicBezTo>
                  <a:pt x="3061" y="798"/>
                  <a:pt x="3063" y="800"/>
                  <a:pt x="3065" y="801"/>
                </a:cubicBezTo>
                <a:cubicBezTo>
                  <a:pt x="3068" y="802"/>
                  <a:pt x="3071" y="800"/>
                  <a:pt x="3073" y="798"/>
                </a:cubicBezTo>
                <a:cubicBezTo>
                  <a:pt x="3075" y="797"/>
                  <a:pt x="3081" y="787"/>
                  <a:pt x="3083" y="791"/>
                </a:cubicBezTo>
                <a:cubicBezTo>
                  <a:pt x="3084" y="792"/>
                  <a:pt x="3082" y="798"/>
                  <a:pt x="3082" y="799"/>
                </a:cubicBezTo>
                <a:cubicBezTo>
                  <a:pt x="3081" y="804"/>
                  <a:pt x="3079" y="810"/>
                  <a:pt x="3077" y="815"/>
                </a:cubicBezTo>
                <a:cubicBezTo>
                  <a:pt x="3073" y="825"/>
                  <a:pt x="3067" y="834"/>
                  <a:pt x="3059" y="842"/>
                </a:cubicBezTo>
                <a:cubicBezTo>
                  <a:pt x="3056" y="846"/>
                  <a:pt x="3052" y="849"/>
                  <a:pt x="3052" y="854"/>
                </a:cubicBezTo>
                <a:cubicBezTo>
                  <a:pt x="3052" y="855"/>
                  <a:pt x="3052" y="855"/>
                  <a:pt x="3052" y="855"/>
                </a:cubicBezTo>
                <a:cubicBezTo>
                  <a:pt x="1940" y="720"/>
                  <a:pt x="1940" y="720"/>
                  <a:pt x="1940" y="720"/>
                </a:cubicBezTo>
                <a:cubicBezTo>
                  <a:pt x="1931" y="710"/>
                  <a:pt x="1925" y="699"/>
                  <a:pt x="1921" y="686"/>
                </a:cubicBezTo>
                <a:cubicBezTo>
                  <a:pt x="1926" y="692"/>
                  <a:pt x="1931" y="697"/>
                  <a:pt x="1936" y="701"/>
                </a:cubicBezTo>
                <a:cubicBezTo>
                  <a:pt x="1940" y="704"/>
                  <a:pt x="1945" y="703"/>
                  <a:pt x="1946" y="698"/>
                </a:cubicBezTo>
                <a:cubicBezTo>
                  <a:pt x="1947" y="696"/>
                  <a:pt x="1947" y="693"/>
                  <a:pt x="1946" y="691"/>
                </a:cubicBezTo>
                <a:cubicBezTo>
                  <a:pt x="1946" y="686"/>
                  <a:pt x="1945" y="681"/>
                  <a:pt x="1943" y="676"/>
                </a:cubicBezTo>
                <a:cubicBezTo>
                  <a:pt x="1940" y="669"/>
                  <a:pt x="1933" y="663"/>
                  <a:pt x="1927" y="656"/>
                </a:cubicBezTo>
                <a:cubicBezTo>
                  <a:pt x="1922" y="650"/>
                  <a:pt x="1917" y="641"/>
                  <a:pt x="1919" y="633"/>
                </a:cubicBezTo>
                <a:cubicBezTo>
                  <a:pt x="1919" y="631"/>
                  <a:pt x="1920" y="630"/>
                  <a:pt x="1921" y="629"/>
                </a:cubicBezTo>
                <a:cubicBezTo>
                  <a:pt x="1923" y="628"/>
                  <a:pt x="1925" y="630"/>
                  <a:pt x="1927" y="632"/>
                </a:cubicBezTo>
                <a:cubicBezTo>
                  <a:pt x="1929" y="636"/>
                  <a:pt x="1929" y="639"/>
                  <a:pt x="1934" y="637"/>
                </a:cubicBezTo>
                <a:cubicBezTo>
                  <a:pt x="1938" y="636"/>
                  <a:pt x="1940" y="632"/>
                  <a:pt x="1940" y="628"/>
                </a:cubicBezTo>
                <a:cubicBezTo>
                  <a:pt x="1940" y="625"/>
                  <a:pt x="1939" y="622"/>
                  <a:pt x="1937" y="619"/>
                </a:cubicBezTo>
                <a:cubicBezTo>
                  <a:pt x="1929" y="606"/>
                  <a:pt x="1913" y="593"/>
                  <a:pt x="1916" y="575"/>
                </a:cubicBezTo>
                <a:cubicBezTo>
                  <a:pt x="1916" y="574"/>
                  <a:pt x="1916" y="572"/>
                  <a:pt x="1917" y="571"/>
                </a:cubicBezTo>
                <a:cubicBezTo>
                  <a:pt x="1919" y="569"/>
                  <a:pt x="1923" y="572"/>
                  <a:pt x="1925" y="575"/>
                </a:cubicBezTo>
                <a:cubicBezTo>
                  <a:pt x="1927" y="577"/>
                  <a:pt x="1929" y="581"/>
                  <a:pt x="1932" y="579"/>
                </a:cubicBezTo>
                <a:cubicBezTo>
                  <a:pt x="1935" y="578"/>
                  <a:pt x="1935" y="574"/>
                  <a:pt x="1934" y="571"/>
                </a:cubicBezTo>
                <a:cubicBezTo>
                  <a:pt x="1931" y="558"/>
                  <a:pt x="1922" y="546"/>
                  <a:pt x="1917" y="534"/>
                </a:cubicBezTo>
                <a:cubicBezTo>
                  <a:pt x="1915" y="530"/>
                  <a:pt x="1914" y="527"/>
                  <a:pt x="1914" y="523"/>
                </a:cubicBezTo>
                <a:cubicBezTo>
                  <a:pt x="1914" y="523"/>
                  <a:pt x="1915" y="522"/>
                  <a:pt x="1915" y="521"/>
                </a:cubicBezTo>
                <a:cubicBezTo>
                  <a:pt x="1916" y="520"/>
                  <a:pt x="1918" y="520"/>
                  <a:pt x="1919" y="521"/>
                </a:cubicBezTo>
                <a:cubicBezTo>
                  <a:pt x="1922" y="524"/>
                  <a:pt x="1922" y="529"/>
                  <a:pt x="1927" y="530"/>
                </a:cubicBezTo>
                <a:cubicBezTo>
                  <a:pt x="1932" y="530"/>
                  <a:pt x="1935" y="525"/>
                  <a:pt x="1935" y="521"/>
                </a:cubicBezTo>
                <a:cubicBezTo>
                  <a:pt x="1934" y="516"/>
                  <a:pt x="1931" y="512"/>
                  <a:pt x="1929" y="508"/>
                </a:cubicBezTo>
                <a:cubicBezTo>
                  <a:pt x="1912" y="481"/>
                  <a:pt x="1912" y="444"/>
                  <a:pt x="1901" y="414"/>
                </a:cubicBezTo>
                <a:cubicBezTo>
                  <a:pt x="1901" y="413"/>
                  <a:pt x="1900" y="411"/>
                  <a:pt x="1899" y="411"/>
                </a:cubicBezTo>
                <a:cubicBezTo>
                  <a:pt x="1897" y="409"/>
                  <a:pt x="1894" y="411"/>
                  <a:pt x="1893" y="413"/>
                </a:cubicBezTo>
                <a:cubicBezTo>
                  <a:pt x="1892" y="415"/>
                  <a:pt x="1893" y="418"/>
                  <a:pt x="1893" y="420"/>
                </a:cubicBezTo>
                <a:cubicBezTo>
                  <a:pt x="1895" y="441"/>
                  <a:pt x="1891" y="462"/>
                  <a:pt x="1888" y="483"/>
                </a:cubicBezTo>
                <a:cubicBezTo>
                  <a:pt x="1886" y="491"/>
                  <a:pt x="1885" y="499"/>
                  <a:pt x="1882" y="506"/>
                </a:cubicBezTo>
                <a:cubicBezTo>
                  <a:pt x="1878" y="516"/>
                  <a:pt x="1873" y="525"/>
                  <a:pt x="1869" y="535"/>
                </a:cubicBezTo>
                <a:cubicBezTo>
                  <a:pt x="1867" y="539"/>
                  <a:pt x="1867" y="547"/>
                  <a:pt x="1871" y="548"/>
                </a:cubicBezTo>
                <a:cubicBezTo>
                  <a:pt x="1878" y="550"/>
                  <a:pt x="1882" y="540"/>
                  <a:pt x="1889" y="541"/>
                </a:cubicBezTo>
                <a:cubicBezTo>
                  <a:pt x="1899" y="541"/>
                  <a:pt x="1891" y="555"/>
                  <a:pt x="1889" y="559"/>
                </a:cubicBezTo>
                <a:cubicBezTo>
                  <a:pt x="1884" y="569"/>
                  <a:pt x="1876" y="578"/>
                  <a:pt x="1876" y="589"/>
                </a:cubicBezTo>
                <a:cubicBezTo>
                  <a:pt x="1876" y="591"/>
                  <a:pt x="1876" y="592"/>
                  <a:pt x="1877" y="594"/>
                </a:cubicBezTo>
                <a:cubicBezTo>
                  <a:pt x="1883" y="602"/>
                  <a:pt x="1891" y="588"/>
                  <a:pt x="1893" y="585"/>
                </a:cubicBezTo>
                <a:cubicBezTo>
                  <a:pt x="1894" y="583"/>
                  <a:pt x="1897" y="582"/>
                  <a:pt x="1898" y="583"/>
                </a:cubicBezTo>
                <a:cubicBezTo>
                  <a:pt x="1900" y="584"/>
                  <a:pt x="1900" y="586"/>
                  <a:pt x="1900" y="588"/>
                </a:cubicBezTo>
                <a:cubicBezTo>
                  <a:pt x="1897" y="610"/>
                  <a:pt x="1874" y="624"/>
                  <a:pt x="1868" y="645"/>
                </a:cubicBezTo>
                <a:cubicBezTo>
                  <a:pt x="1868" y="648"/>
                  <a:pt x="1867" y="651"/>
                  <a:pt x="1869" y="653"/>
                </a:cubicBezTo>
                <a:cubicBezTo>
                  <a:pt x="1871" y="659"/>
                  <a:pt x="1880" y="657"/>
                  <a:pt x="1885" y="653"/>
                </a:cubicBezTo>
                <a:cubicBezTo>
                  <a:pt x="1888" y="650"/>
                  <a:pt x="1890" y="646"/>
                  <a:pt x="1893" y="643"/>
                </a:cubicBezTo>
                <a:cubicBezTo>
                  <a:pt x="1896" y="639"/>
                  <a:pt x="1902" y="638"/>
                  <a:pt x="1901" y="645"/>
                </a:cubicBezTo>
                <a:cubicBezTo>
                  <a:pt x="1900" y="648"/>
                  <a:pt x="1899" y="650"/>
                  <a:pt x="1897" y="652"/>
                </a:cubicBezTo>
                <a:cubicBezTo>
                  <a:pt x="1892" y="657"/>
                  <a:pt x="1887" y="662"/>
                  <a:pt x="1882" y="668"/>
                </a:cubicBezTo>
                <a:cubicBezTo>
                  <a:pt x="1879" y="670"/>
                  <a:pt x="1876" y="673"/>
                  <a:pt x="1874" y="676"/>
                </a:cubicBezTo>
                <a:cubicBezTo>
                  <a:pt x="1871" y="679"/>
                  <a:pt x="1870" y="684"/>
                  <a:pt x="1868" y="688"/>
                </a:cubicBezTo>
                <a:cubicBezTo>
                  <a:pt x="1867" y="692"/>
                  <a:pt x="1866" y="697"/>
                  <a:pt x="1869" y="700"/>
                </a:cubicBezTo>
                <a:cubicBezTo>
                  <a:pt x="1871" y="702"/>
                  <a:pt x="1874" y="702"/>
                  <a:pt x="1876" y="701"/>
                </a:cubicBezTo>
                <a:cubicBezTo>
                  <a:pt x="1878" y="700"/>
                  <a:pt x="1880" y="698"/>
                  <a:pt x="1882" y="696"/>
                </a:cubicBezTo>
                <a:cubicBezTo>
                  <a:pt x="1885" y="692"/>
                  <a:pt x="1887" y="689"/>
                  <a:pt x="1889" y="685"/>
                </a:cubicBezTo>
                <a:cubicBezTo>
                  <a:pt x="1890" y="684"/>
                  <a:pt x="1892" y="685"/>
                  <a:pt x="1893" y="687"/>
                </a:cubicBezTo>
                <a:cubicBezTo>
                  <a:pt x="1894" y="688"/>
                  <a:pt x="1893" y="690"/>
                  <a:pt x="1893" y="691"/>
                </a:cubicBezTo>
                <a:cubicBezTo>
                  <a:pt x="1892" y="701"/>
                  <a:pt x="1888" y="707"/>
                  <a:pt x="1881" y="712"/>
                </a:cubicBezTo>
                <a:cubicBezTo>
                  <a:pt x="1643" y="683"/>
                  <a:pt x="1643" y="683"/>
                  <a:pt x="1643" y="683"/>
                </a:cubicBezTo>
                <a:cubicBezTo>
                  <a:pt x="1516" y="635"/>
                  <a:pt x="1516" y="635"/>
                  <a:pt x="1516" y="635"/>
                </a:cubicBezTo>
                <a:cubicBezTo>
                  <a:pt x="1516" y="631"/>
                  <a:pt x="1514" y="628"/>
                  <a:pt x="1512" y="625"/>
                </a:cubicBezTo>
                <a:cubicBezTo>
                  <a:pt x="1509" y="621"/>
                  <a:pt x="1506" y="617"/>
                  <a:pt x="1503" y="614"/>
                </a:cubicBezTo>
                <a:cubicBezTo>
                  <a:pt x="1500" y="611"/>
                  <a:pt x="1498" y="609"/>
                  <a:pt x="1496" y="606"/>
                </a:cubicBezTo>
                <a:cubicBezTo>
                  <a:pt x="1494" y="603"/>
                  <a:pt x="1484" y="585"/>
                  <a:pt x="1491" y="582"/>
                </a:cubicBezTo>
                <a:cubicBezTo>
                  <a:pt x="1493" y="582"/>
                  <a:pt x="1495" y="583"/>
                  <a:pt x="1496" y="584"/>
                </a:cubicBezTo>
                <a:cubicBezTo>
                  <a:pt x="1498" y="585"/>
                  <a:pt x="1499" y="587"/>
                  <a:pt x="1500" y="588"/>
                </a:cubicBezTo>
                <a:cubicBezTo>
                  <a:pt x="1503" y="591"/>
                  <a:pt x="1507" y="593"/>
                  <a:pt x="1511" y="593"/>
                </a:cubicBezTo>
                <a:cubicBezTo>
                  <a:pt x="1512" y="593"/>
                  <a:pt x="1514" y="593"/>
                  <a:pt x="1514" y="592"/>
                </a:cubicBezTo>
                <a:cubicBezTo>
                  <a:pt x="1516" y="591"/>
                  <a:pt x="1516" y="589"/>
                  <a:pt x="1516" y="587"/>
                </a:cubicBezTo>
                <a:cubicBezTo>
                  <a:pt x="1516" y="582"/>
                  <a:pt x="1513" y="577"/>
                  <a:pt x="1510" y="572"/>
                </a:cubicBezTo>
                <a:cubicBezTo>
                  <a:pt x="1506" y="567"/>
                  <a:pt x="1504" y="562"/>
                  <a:pt x="1501" y="557"/>
                </a:cubicBezTo>
                <a:cubicBezTo>
                  <a:pt x="1497" y="551"/>
                  <a:pt x="1493" y="546"/>
                  <a:pt x="1492" y="539"/>
                </a:cubicBezTo>
                <a:cubicBezTo>
                  <a:pt x="1499" y="533"/>
                  <a:pt x="1505" y="553"/>
                  <a:pt x="1513" y="550"/>
                </a:cubicBezTo>
                <a:cubicBezTo>
                  <a:pt x="1519" y="548"/>
                  <a:pt x="1517" y="539"/>
                  <a:pt x="1513" y="534"/>
                </a:cubicBezTo>
                <a:cubicBezTo>
                  <a:pt x="1505" y="522"/>
                  <a:pt x="1500" y="509"/>
                  <a:pt x="1497" y="495"/>
                </a:cubicBezTo>
                <a:cubicBezTo>
                  <a:pt x="1495" y="488"/>
                  <a:pt x="1494" y="481"/>
                  <a:pt x="1493" y="474"/>
                </a:cubicBezTo>
                <a:cubicBezTo>
                  <a:pt x="1493" y="471"/>
                  <a:pt x="1493" y="455"/>
                  <a:pt x="1486" y="460"/>
                </a:cubicBezTo>
                <a:cubicBezTo>
                  <a:pt x="1484" y="461"/>
                  <a:pt x="1484" y="463"/>
                  <a:pt x="1483" y="466"/>
                </a:cubicBezTo>
                <a:cubicBezTo>
                  <a:pt x="1481" y="477"/>
                  <a:pt x="1478" y="489"/>
                  <a:pt x="1475" y="501"/>
                </a:cubicBezTo>
                <a:cubicBezTo>
                  <a:pt x="1473" y="510"/>
                  <a:pt x="1471" y="523"/>
                  <a:pt x="1466" y="531"/>
                </a:cubicBezTo>
                <a:cubicBezTo>
                  <a:pt x="1462" y="535"/>
                  <a:pt x="1458" y="538"/>
                  <a:pt x="1459" y="544"/>
                </a:cubicBezTo>
                <a:cubicBezTo>
                  <a:pt x="1459" y="545"/>
                  <a:pt x="1459" y="545"/>
                  <a:pt x="1459" y="546"/>
                </a:cubicBezTo>
                <a:cubicBezTo>
                  <a:pt x="1459" y="546"/>
                  <a:pt x="1460" y="547"/>
                  <a:pt x="1461" y="547"/>
                </a:cubicBezTo>
                <a:cubicBezTo>
                  <a:pt x="1468" y="549"/>
                  <a:pt x="1472" y="544"/>
                  <a:pt x="1477" y="539"/>
                </a:cubicBezTo>
                <a:cubicBezTo>
                  <a:pt x="1477" y="539"/>
                  <a:pt x="1478" y="538"/>
                  <a:pt x="1479" y="538"/>
                </a:cubicBezTo>
                <a:cubicBezTo>
                  <a:pt x="1480" y="538"/>
                  <a:pt x="1480" y="538"/>
                  <a:pt x="1481" y="538"/>
                </a:cubicBezTo>
                <a:cubicBezTo>
                  <a:pt x="1483" y="540"/>
                  <a:pt x="1481" y="544"/>
                  <a:pt x="1481" y="546"/>
                </a:cubicBezTo>
                <a:cubicBezTo>
                  <a:pt x="1480" y="552"/>
                  <a:pt x="1477" y="558"/>
                  <a:pt x="1474" y="563"/>
                </a:cubicBezTo>
                <a:cubicBezTo>
                  <a:pt x="1468" y="570"/>
                  <a:pt x="1460" y="577"/>
                  <a:pt x="1456" y="586"/>
                </a:cubicBezTo>
                <a:cubicBezTo>
                  <a:pt x="1455" y="587"/>
                  <a:pt x="1454" y="589"/>
                  <a:pt x="1454" y="591"/>
                </a:cubicBezTo>
                <a:cubicBezTo>
                  <a:pt x="1455" y="595"/>
                  <a:pt x="1458" y="597"/>
                  <a:pt x="1462" y="597"/>
                </a:cubicBezTo>
                <a:cubicBezTo>
                  <a:pt x="1467" y="598"/>
                  <a:pt x="1469" y="594"/>
                  <a:pt x="1471" y="590"/>
                </a:cubicBezTo>
                <a:cubicBezTo>
                  <a:pt x="1472" y="587"/>
                  <a:pt x="1473" y="584"/>
                  <a:pt x="1476" y="583"/>
                </a:cubicBezTo>
                <a:cubicBezTo>
                  <a:pt x="1476" y="583"/>
                  <a:pt x="1477" y="583"/>
                  <a:pt x="1477" y="583"/>
                </a:cubicBezTo>
                <a:cubicBezTo>
                  <a:pt x="1478" y="583"/>
                  <a:pt x="1478" y="584"/>
                  <a:pt x="1478" y="584"/>
                </a:cubicBezTo>
                <a:cubicBezTo>
                  <a:pt x="1478" y="590"/>
                  <a:pt x="1477" y="595"/>
                  <a:pt x="1475" y="601"/>
                </a:cubicBezTo>
                <a:cubicBezTo>
                  <a:pt x="1472" y="606"/>
                  <a:pt x="1468" y="609"/>
                  <a:pt x="1464" y="613"/>
                </a:cubicBezTo>
                <a:cubicBezTo>
                  <a:pt x="1464" y="614"/>
                  <a:pt x="1463" y="614"/>
                  <a:pt x="1463" y="614"/>
                </a:cubicBezTo>
                <a:cubicBezTo>
                  <a:pt x="1406" y="592"/>
                  <a:pt x="1406" y="592"/>
                  <a:pt x="1406" y="592"/>
                </a:cubicBezTo>
                <a:cubicBezTo>
                  <a:pt x="1404" y="586"/>
                  <a:pt x="1398" y="579"/>
                  <a:pt x="1393" y="574"/>
                </a:cubicBezTo>
                <a:cubicBezTo>
                  <a:pt x="1384" y="565"/>
                  <a:pt x="1377" y="553"/>
                  <a:pt x="1374" y="540"/>
                </a:cubicBezTo>
                <a:cubicBezTo>
                  <a:pt x="1378" y="545"/>
                  <a:pt x="1383" y="550"/>
                  <a:pt x="1388" y="554"/>
                </a:cubicBezTo>
                <a:cubicBezTo>
                  <a:pt x="1392" y="557"/>
                  <a:pt x="1397" y="557"/>
                  <a:pt x="1398" y="551"/>
                </a:cubicBezTo>
                <a:cubicBezTo>
                  <a:pt x="1399" y="549"/>
                  <a:pt x="1399" y="547"/>
                  <a:pt x="1399" y="545"/>
                </a:cubicBezTo>
                <a:cubicBezTo>
                  <a:pt x="1398" y="540"/>
                  <a:pt x="1397" y="535"/>
                  <a:pt x="1395" y="530"/>
                </a:cubicBezTo>
                <a:cubicBezTo>
                  <a:pt x="1392" y="522"/>
                  <a:pt x="1385" y="516"/>
                  <a:pt x="1379" y="510"/>
                </a:cubicBezTo>
                <a:cubicBezTo>
                  <a:pt x="1374" y="503"/>
                  <a:pt x="1369" y="495"/>
                  <a:pt x="1371" y="486"/>
                </a:cubicBezTo>
                <a:cubicBezTo>
                  <a:pt x="1371" y="485"/>
                  <a:pt x="1372" y="484"/>
                  <a:pt x="1373" y="483"/>
                </a:cubicBezTo>
                <a:cubicBezTo>
                  <a:pt x="1375" y="482"/>
                  <a:pt x="1378" y="484"/>
                  <a:pt x="1379" y="485"/>
                </a:cubicBezTo>
                <a:cubicBezTo>
                  <a:pt x="1381" y="490"/>
                  <a:pt x="1381" y="493"/>
                  <a:pt x="1386" y="491"/>
                </a:cubicBezTo>
                <a:cubicBezTo>
                  <a:pt x="1390" y="490"/>
                  <a:pt x="1393" y="485"/>
                  <a:pt x="1392" y="482"/>
                </a:cubicBezTo>
                <a:cubicBezTo>
                  <a:pt x="1392" y="478"/>
                  <a:pt x="1391" y="476"/>
                  <a:pt x="1389" y="473"/>
                </a:cubicBezTo>
                <a:cubicBezTo>
                  <a:pt x="1381" y="459"/>
                  <a:pt x="1365" y="446"/>
                  <a:pt x="1368" y="429"/>
                </a:cubicBezTo>
                <a:cubicBezTo>
                  <a:pt x="1368" y="427"/>
                  <a:pt x="1368" y="426"/>
                  <a:pt x="1369" y="425"/>
                </a:cubicBezTo>
                <a:cubicBezTo>
                  <a:pt x="1372" y="423"/>
                  <a:pt x="1375" y="426"/>
                  <a:pt x="1377" y="428"/>
                </a:cubicBezTo>
                <a:cubicBezTo>
                  <a:pt x="1379" y="431"/>
                  <a:pt x="1381" y="434"/>
                  <a:pt x="1384" y="433"/>
                </a:cubicBezTo>
                <a:cubicBezTo>
                  <a:pt x="1387" y="432"/>
                  <a:pt x="1387" y="428"/>
                  <a:pt x="1386" y="425"/>
                </a:cubicBezTo>
                <a:cubicBezTo>
                  <a:pt x="1383" y="412"/>
                  <a:pt x="1375" y="400"/>
                  <a:pt x="1369" y="387"/>
                </a:cubicBezTo>
                <a:cubicBezTo>
                  <a:pt x="1367" y="384"/>
                  <a:pt x="1366" y="380"/>
                  <a:pt x="1367" y="377"/>
                </a:cubicBezTo>
                <a:cubicBezTo>
                  <a:pt x="1367" y="376"/>
                  <a:pt x="1367" y="376"/>
                  <a:pt x="1367" y="375"/>
                </a:cubicBezTo>
                <a:cubicBezTo>
                  <a:pt x="1368" y="374"/>
                  <a:pt x="1370" y="374"/>
                  <a:pt x="1372" y="375"/>
                </a:cubicBezTo>
                <a:cubicBezTo>
                  <a:pt x="1374" y="378"/>
                  <a:pt x="1375" y="383"/>
                  <a:pt x="1379" y="383"/>
                </a:cubicBezTo>
                <a:cubicBezTo>
                  <a:pt x="1384" y="384"/>
                  <a:pt x="1387" y="379"/>
                  <a:pt x="1387" y="374"/>
                </a:cubicBezTo>
                <a:cubicBezTo>
                  <a:pt x="1386" y="370"/>
                  <a:pt x="1384" y="366"/>
                  <a:pt x="1381" y="362"/>
                </a:cubicBezTo>
                <a:cubicBezTo>
                  <a:pt x="1364" y="334"/>
                  <a:pt x="1364" y="298"/>
                  <a:pt x="1353" y="267"/>
                </a:cubicBezTo>
                <a:cubicBezTo>
                  <a:pt x="1353" y="266"/>
                  <a:pt x="1352" y="265"/>
                  <a:pt x="1351" y="264"/>
                </a:cubicBezTo>
                <a:cubicBezTo>
                  <a:pt x="1349" y="263"/>
                  <a:pt x="1346" y="264"/>
                  <a:pt x="1345" y="267"/>
                </a:cubicBezTo>
                <a:cubicBezTo>
                  <a:pt x="1344" y="269"/>
                  <a:pt x="1345" y="271"/>
                  <a:pt x="1345" y="274"/>
                </a:cubicBezTo>
                <a:cubicBezTo>
                  <a:pt x="1347" y="295"/>
                  <a:pt x="1344" y="316"/>
                  <a:pt x="1340" y="337"/>
                </a:cubicBezTo>
                <a:cubicBezTo>
                  <a:pt x="1338" y="344"/>
                  <a:pt x="1337" y="352"/>
                  <a:pt x="1334" y="360"/>
                </a:cubicBezTo>
                <a:cubicBezTo>
                  <a:pt x="1330" y="370"/>
                  <a:pt x="1325" y="379"/>
                  <a:pt x="1321" y="388"/>
                </a:cubicBezTo>
                <a:cubicBezTo>
                  <a:pt x="1319" y="393"/>
                  <a:pt x="1319" y="400"/>
                  <a:pt x="1324" y="402"/>
                </a:cubicBezTo>
                <a:cubicBezTo>
                  <a:pt x="1330" y="404"/>
                  <a:pt x="1334" y="394"/>
                  <a:pt x="1341" y="394"/>
                </a:cubicBezTo>
                <a:cubicBezTo>
                  <a:pt x="1351" y="395"/>
                  <a:pt x="1343" y="409"/>
                  <a:pt x="1341" y="413"/>
                </a:cubicBezTo>
                <a:cubicBezTo>
                  <a:pt x="1336" y="423"/>
                  <a:pt x="1328" y="432"/>
                  <a:pt x="1328" y="443"/>
                </a:cubicBezTo>
                <a:cubicBezTo>
                  <a:pt x="1328" y="444"/>
                  <a:pt x="1328" y="446"/>
                  <a:pt x="1329" y="447"/>
                </a:cubicBezTo>
                <a:cubicBezTo>
                  <a:pt x="1335" y="456"/>
                  <a:pt x="1343" y="442"/>
                  <a:pt x="1345" y="438"/>
                </a:cubicBezTo>
                <a:cubicBezTo>
                  <a:pt x="1346" y="437"/>
                  <a:pt x="1349" y="435"/>
                  <a:pt x="1350" y="437"/>
                </a:cubicBezTo>
                <a:cubicBezTo>
                  <a:pt x="1352" y="438"/>
                  <a:pt x="1352" y="440"/>
                  <a:pt x="1352" y="442"/>
                </a:cubicBezTo>
                <a:cubicBezTo>
                  <a:pt x="1350" y="464"/>
                  <a:pt x="1327" y="478"/>
                  <a:pt x="1321" y="499"/>
                </a:cubicBezTo>
                <a:cubicBezTo>
                  <a:pt x="1320" y="501"/>
                  <a:pt x="1319" y="504"/>
                  <a:pt x="1321" y="507"/>
                </a:cubicBezTo>
                <a:cubicBezTo>
                  <a:pt x="1323" y="512"/>
                  <a:pt x="1332" y="511"/>
                  <a:pt x="1337" y="507"/>
                </a:cubicBezTo>
                <a:cubicBezTo>
                  <a:pt x="1340" y="503"/>
                  <a:pt x="1342" y="499"/>
                  <a:pt x="1345" y="496"/>
                </a:cubicBezTo>
                <a:cubicBezTo>
                  <a:pt x="1348" y="493"/>
                  <a:pt x="1354" y="491"/>
                  <a:pt x="1353" y="499"/>
                </a:cubicBezTo>
                <a:cubicBezTo>
                  <a:pt x="1352" y="501"/>
                  <a:pt x="1351" y="503"/>
                  <a:pt x="1349" y="505"/>
                </a:cubicBezTo>
                <a:cubicBezTo>
                  <a:pt x="1344" y="511"/>
                  <a:pt x="1339" y="516"/>
                  <a:pt x="1334" y="521"/>
                </a:cubicBezTo>
                <a:cubicBezTo>
                  <a:pt x="1331" y="524"/>
                  <a:pt x="1328" y="526"/>
                  <a:pt x="1326" y="529"/>
                </a:cubicBezTo>
                <a:cubicBezTo>
                  <a:pt x="1323" y="533"/>
                  <a:pt x="1322" y="537"/>
                  <a:pt x="1320" y="542"/>
                </a:cubicBezTo>
                <a:cubicBezTo>
                  <a:pt x="1319" y="546"/>
                  <a:pt x="1318" y="551"/>
                  <a:pt x="1321" y="554"/>
                </a:cubicBezTo>
                <a:cubicBezTo>
                  <a:pt x="1323" y="555"/>
                  <a:pt x="1326" y="555"/>
                  <a:pt x="1328" y="554"/>
                </a:cubicBezTo>
                <a:cubicBezTo>
                  <a:pt x="1331" y="553"/>
                  <a:pt x="1332" y="551"/>
                  <a:pt x="1334" y="549"/>
                </a:cubicBezTo>
                <a:cubicBezTo>
                  <a:pt x="1337" y="546"/>
                  <a:pt x="1339" y="543"/>
                  <a:pt x="1341" y="539"/>
                </a:cubicBezTo>
                <a:cubicBezTo>
                  <a:pt x="1343" y="538"/>
                  <a:pt x="1344" y="539"/>
                  <a:pt x="1345" y="540"/>
                </a:cubicBezTo>
                <a:cubicBezTo>
                  <a:pt x="1346" y="542"/>
                  <a:pt x="1346" y="543"/>
                  <a:pt x="1345" y="545"/>
                </a:cubicBezTo>
                <a:cubicBezTo>
                  <a:pt x="1344" y="554"/>
                  <a:pt x="1340" y="559"/>
                  <a:pt x="1335" y="565"/>
                </a:cubicBezTo>
                <a:cubicBezTo>
                  <a:pt x="1298" y="551"/>
                  <a:pt x="1298" y="551"/>
                  <a:pt x="1298" y="551"/>
                </a:cubicBezTo>
                <a:cubicBezTo>
                  <a:pt x="1258" y="551"/>
                  <a:pt x="1258" y="551"/>
                  <a:pt x="1258" y="551"/>
                </a:cubicBezTo>
                <a:cubicBezTo>
                  <a:pt x="1255" y="543"/>
                  <a:pt x="1251" y="536"/>
                  <a:pt x="1246" y="529"/>
                </a:cubicBezTo>
                <a:cubicBezTo>
                  <a:pt x="1241" y="523"/>
                  <a:pt x="1232" y="517"/>
                  <a:pt x="1235" y="508"/>
                </a:cubicBezTo>
                <a:cubicBezTo>
                  <a:pt x="1235" y="507"/>
                  <a:pt x="1236" y="506"/>
                  <a:pt x="1237" y="505"/>
                </a:cubicBezTo>
                <a:cubicBezTo>
                  <a:pt x="1238" y="504"/>
                  <a:pt x="1241" y="504"/>
                  <a:pt x="1242" y="505"/>
                </a:cubicBezTo>
                <a:cubicBezTo>
                  <a:pt x="1244" y="506"/>
                  <a:pt x="1245" y="507"/>
                  <a:pt x="1247" y="509"/>
                </a:cubicBezTo>
                <a:cubicBezTo>
                  <a:pt x="1248" y="511"/>
                  <a:pt x="1256" y="524"/>
                  <a:pt x="1260" y="517"/>
                </a:cubicBezTo>
                <a:cubicBezTo>
                  <a:pt x="1260" y="516"/>
                  <a:pt x="1260" y="515"/>
                  <a:pt x="1260" y="514"/>
                </a:cubicBezTo>
                <a:cubicBezTo>
                  <a:pt x="1260" y="504"/>
                  <a:pt x="1256" y="494"/>
                  <a:pt x="1251" y="485"/>
                </a:cubicBezTo>
                <a:cubicBezTo>
                  <a:pt x="1245" y="478"/>
                  <a:pt x="1238" y="471"/>
                  <a:pt x="1235" y="463"/>
                </a:cubicBezTo>
                <a:cubicBezTo>
                  <a:pt x="1233" y="458"/>
                  <a:pt x="1232" y="448"/>
                  <a:pt x="1239" y="448"/>
                </a:cubicBezTo>
                <a:cubicBezTo>
                  <a:pt x="1245" y="448"/>
                  <a:pt x="1250" y="455"/>
                  <a:pt x="1254" y="458"/>
                </a:cubicBezTo>
                <a:cubicBezTo>
                  <a:pt x="1258" y="460"/>
                  <a:pt x="1264" y="460"/>
                  <a:pt x="1265" y="456"/>
                </a:cubicBezTo>
                <a:cubicBezTo>
                  <a:pt x="1266" y="454"/>
                  <a:pt x="1265" y="452"/>
                  <a:pt x="1265" y="451"/>
                </a:cubicBezTo>
                <a:cubicBezTo>
                  <a:pt x="1262" y="441"/>
                  <a:pt x="1257" y="432"/>
                  <a:pt x="1250" y="425"/>
                </a:cubicBezTo>
                <a:cubicBezTo>
                  <a:pt x="1243" y="419"/>
                  <a:pt x="1238" y="415"/>
                  <a:pt x="1234" y="406"/>
                </a:cubicBezTo>
                <a:cubicBezTo>
                  <a:pt x="1233" y="402"/>
                  <a:pt x="1232" y="397"/>
                  <a:pt x="1235" y="395"/>
                </a:cubicBezTo>
                <a:cubicBezTo>
                  <a:pt x="1238" y="394"/>
                  <a:pt x="1241" y="395"/>
                  <a:pt x="1243" y="397"/>
                </a:cubicBezTo>
                <a:cubicBezTo>
                  <a:pt x="1245" y="399"/>
                  <a:pt x="1247" y="401"/>
                  <a:pt x="1249" y="403"/>
                </a:cubicBezTo>
                <a:cubicBezTo>
                  <a:pt x="1251" y="405"/>
                  <a:pt x="1254" y="406"/>
                  <a:pt x="1257" y="405"/>
                </a:cubicBezTo>
                <a:cubicBezTo>
                  <a:pt x="1259" y="404"/>
                  <a:pt x="1259" y="401"/>
                  <a:pt x="1259" y="399"/>
                </a:cubicBezTo>
                <a:cubicBezTo>
                  <a:pt x="1259" y="396"/>
                  <a:pt x="1257" y="394"/>
                  <a:pt x="1256" y="392"/>
                </a:cubicBezTo>
                <a:cubicBezTo>
                  <a:pt x="1252" y="386"/>
                  <a:pt x="1248" y="380"/>
                  <a:pt x="1244" y="373"/>
                </a:cubicBezTo>
                <a:cubicBezTo>
                  <a:pt x="1241" y="369"/>
                  <a:pt x="1236" y="362"/>
                  <a:pt x="1235" y="356"/>
                </a:cubicBezTo>
                <a:cubicBezTo>
                  <a:pt x="1235" y="354"/>
                  <a:pt x="1235" y="352"/>
                  <a:pt x="1237" y="351"/>
                </a:cubicBezTo>
                <a:cubicBezTo>
                  <a:pt x="1238" y="350"/>
                  <a:pt x="1240" y="351"/>
                  <a:pt x="1241" y="352"/>
                </a:cubicBezTo>
                <a:cubicBezTo>
                  <a:pt x="1242" y="353"/>
                  <a:pt x="1243" y="354"/>
                  <a:pt x="1244" y="355"/>
                </a:cubicBezTo>
                <a:cubicBezTo>
                  <a:pt x="1246" y="357"/>
                  <a:pt x="1249" y="358"/>
                  <a:pt x="1252" y="359"/>
                </a:cubicBezTo>
                <a:cubicBezTo>
                  <a:pt x="1254" y="359"/>
                  <a:pt x="1256" y="359"/>
                  <a:pt x="1257" y="357"/>
                </a:cubicBezTo>
                <a:cubicBezTo>
                  <a:pt x="1259" y="356"/>
                  <a:pt x="1259" y="354"/>
                  <a:pt x="1259" y="353"/>
                </a:cubicBezTo>
                <a:cubicBezTo>
                  <a:pt x="1258" y="346"/>
                  <a:pt x="1253" y="341"/>
                  <a:pt x="1248" y="336"/>
                </a:cubicBezTo>
                <a:cubicBezTo>
                  <a:pt x="1245" y="333"/>
                  <a:pt x="1229" y="314"/>
                  <a:pt x="1236" y="310"/>
                </a:cubicBezTo>
                <a:cubicBezTo>
                  <a:pt x="1242" y="307"/>
                  <a:pt x="1249" y="325"/>
                  <a:pt x="1255" y="318"/>
                </a:cubicBezTo>
                <a:cubicBezTo>
                  <a:pt x="1257" y="316"/>
                  <a:pt x="1256" y="313"/>
                  <a:pt x="1256" y="310"/>
                </a:cubicBezTo>
                <a:cubicBezTo>
                  <a:pt x="1255" y="308"/>
                  <a:pt x="1253" y="305"/>
                  <a:pt x="1251" y="304"/>
                </a:cubicBezTo>
                <a:cubicBezTo>
                  <a:pt x="1248" y="301"/>
                  <a:pt x="1245" y="300"/>
                  <a:pt x="1242" y="298"/>
                </a:cubicBezTo>
                <a:cubicBezTo>
                  <a:pt x="1238" y="296"/>
                  <a:pt x="1228" y="283"/>
                  <a:pt x="1236" y="280"/>
                </a:cubicBezTo>
                <a:cubicBezTo>
                  <a:pt x="1241" y="277"/>
                  <a:pt x="1245" y="285"/>
                  <a:pt x="1248" y="287"/>
                </a:cubicBezTo>
                <a:cubicBezTo>
                  <a:pt x="1250" y="288"/>
                  <a:pt x="1252" y="288"/>
                  <a:pt x="1253" y="287"/>
                </a:cubicBezTo>
                <a:cubicBezTo>
                  <a:pt x="1253" y="287"/>
                  <a:pt x="1253" y="287"/>
                  <a:pt x="1253" y="287"/>
                </a:cubicBezTo>
                <a:cubicBezTo>
                  <a:pt x="1253" y="286"/>
                  <a:pt x="1253" y="286"/>
                  <a:pt x="1253" y="285"/>
                </a:cubicBezTo>
                <a:cubicBezTo>
                  <a:pt x="1254" y="277"/>
                  <a:pt x="1249" y="269"/>
                  <a:pt x="1245" y="262"/>
                </a:cubicBezTo>
                <a:cubicBezTo>
                  <a:pt x="1240" y="255"/>
                  <a:pt x="1235" y="248"/>
                  <a:pt x="1234" y="240"/>
                </a:cubicBezTo>
                <a:cubicBezTo>
                  <a:pt x="1234" y="238"/>
                  <a:pt x="1234" y="237"/>
                  <a:pt x="1234" y="235"/>
                </a:cubicBezTo>
                <a:cubicBezTo>
                  <a:pt x="1235" y="234"/>
                  <a:pt x="1236" y="233"/>
                  <a:pt x="1237" y="233"/>
                </a:cubicBezTo>
                <a:cubicBezTo>
                  <a:pt x="1240" y="234"/>
                  <a:pt x="1238" y="238"/>
                  <a:pt x="1240" y="240"/>
                </a:cubicBezTo>
                <a:cubicBezTo>
                  <a:pt x="1242" y="241"/>
                  <a:pt x="1246" y="241"/>
                  <a:pt x="1247" y="240"/>
                </a:cubicBezTo>
                <a:cubicBezTo>
                  <a:pt x="1251" y="238"/>
                  <a:pt x="1251" y="233"/>
                  <a:pt x="1250" y="230"/>
                </a:cubicBezTo>
                <a:cubicBezTo>
                  <a:pt x="1249" y="226"/>
                  <a:pt x="1247" y="223"/>
                  <a:pt x="1245" y="220"/>
                </a:cubicBezTo>
                <a:cubicBezTo>
                  <a:pt x="1238" y="210"/>
                  <a:pt x="1233" y="199"/>
                  <a:pt x="1231" y="188"/>
                </a:cubicBezTo>
                <a:cubicBezTo>
                  <a:pt x="1229" y="177"/>
                  <a:pt x="1231" y="166"/>
                  <a:pt x="1230" y="155"/>
                </a:cubicBezTo>
                <a:cubicBezTo>
                  <a:pt x="1230" y="152"/>
                  <a:pt x="1231" y="137"/>
                  <a:pt x="1226" y="137"/>
                </a:cubicBezTo>
                <a:cubicBezTo>
                  <a:pt x="1221" y="137"/>
                  <a:pt x="1221" y="150"/>
                  <a:pt x="1221" y="153"/>
                </a:cubicBezTo>
                <a:cubicBezTo>
                  <a:pt x="1219" y="179"/>
                  <a:pt x="1217" y="206"/>
                  <a:pt x="1201" y="225"/>
                </a:cubicBezTo>
                <a:cubicBezTo>
                  <a:pt x="1199" y="228"/>
                  <a:pt x="1196" y="230"/>
                  <a:pt x="1196" y="234"/>
                </a:cubicBezTo>
                <a:cubicBezTo>
                  <a:pt x="1195" y="237"/>
                  <a:pt x="1197" y="240"/>
                  <a:pt x="1200" y="242"/>
                </a:cubicBezTo>
                <a:cubicBezTo>
                  <a:pt x="1203" y="243"/>
                  <a:pt x="1206" y="242"/>
                  <a:pt x="1209" y="240"/>
                </a:cubicBezTo>
                <a:cubicBezTo>
                  <a:pt x="1210" y="239"/>
                  <a:pt x="1212" y="235"/>
                  <a:pt x="1215" y="237"/>
                </a:cubicBezTo>
                <a:cubicBezTo>
                  <a:pt x="1216" y="238"/>
                  <a:pt x="1216" y="240"/>
                  <a:pt x="1216" y="242"/>
                </a:cubicBezTo>
                <a:cubicBezTo>
                  <a:pt x="1217" y="252"/>
                  <a:pt x="1212" y="262"/>
                  <a:pt x="1206" y="271"/>
                </a:cubicBezTo>
                <a:cubicBezTo>
                  <a:pt x="1201" y="279"/>
                  <a:pt x="1194" y="288"/>
                  <a:pt x="1191" y="298"/>
                </a:cubicBezTo>
                <a:cubicBezTo>
                  <a:pt x="1190" y="301"/>
                  <a:pt x="1190" y="304"/>
                  <a:pt x="1190" y="307"/>
                </a:cubicBezTo>
                <a:cubicBezTo>
                  <a:pt x="1191" y="311"/>
                  <a:pt x="1194" y="314"/>
                  <a:pt x="1197" y="314"/>
                </a:cubicBezTo>
                <a:cubicBezTo>
                  <a:pt x="1203" y="314"/>
                  <a:pt x="1203" y="309"/>
                  <a:pt x="1208" y="307"/>
                </a:cubicBezTo>
                <a:cubicBezTo>
                  <a:pt x="1210" y="306"/>
                  <a:pt x="1212" y="306"/>
                  <a:pt x="1214" y="308"/>
                </a:cubicBezTo>
                <a:cubicBezTo>
                  <a:pt x="1215" y="309"/>
                  <a:pt x="1215" y="310"/>
                  <a:pt x="1215" y="312"/>
                </a:cubicBezTo>
                <a:cubicBezTo>
                  <a:pt x="1215" y="320"/>
                  <a:pt x="1208" y="325"/>
                  <a:pt x="1202" y="331"/>
                </a:cubicBezTo>
                <a:cubicBezTo>
                  <a:pt x="1196" y="337"/>
                  <a:pt x="1191" y="345"/>
                  <a:pt x="1188" y="353"/>
                </a:cubicBezTo>
                <a:cubicBezTo>
                  <a:pt x="1187" y="356"/>
                  <a:pt x="1186" y="359"/>
                  <a:pt x="1186" y="361"/>
                </a:cubicBezTo>
                <a:cubicBezTo>
                  <a:pt x="1186" y="364"/>
                  <a:pt x="1187" y="367"/>
                  <a:pt x="1189" y="368"/>
                </a:cubicBezTo>
                <a:cubicBezTo>
                  <a:pt x="1193" y="370"/>
                  <a:pt x="1198" y="369"/>
                  <a:pt x="1201" y="366"/>
                </a:cubicBezTo>
                <a:cubicBezTo>
                  <a:pt x="1204" y="363"/>
                  <a:pt x="1205" y="359"/>
                  <a:pt x="1207" y="356"/>
                </a:cubicBezTo>
                <a:cubicBezTo>
                  <a:pt x="1208" y="354"/>
                  <a:pt x="1210" y="352"/>
                  <a:pt x="1212" y="351"/>
                </a:cubicBezTo>
                <a:cubicBezTo>
                  <a:pt x="1222" y="349"/>
                  <a:pt x="1215" y="365"/>
                  <a:pt x="1213" y="367"/>
                </a:cubicBezTo>
                <a:cubicBezTo>
                  <a:pt x="1202" y="382"/>
                  <a:pt x="1187" y="396"/>
                  <a:pt x="1188" y="413"/>
                </a:cubicBezTo>
                <a:cubicBezTo>
                  <a:pt x="1188" y="416"/>
                  <a:pt x="1189" y="420"/>
                  <a:pt x="1192" y="421"/>
                </a:cubicBezTo>
                <a:cubicBezTo>
                  <a:pt x="1195" y="423"/>
                  <a:pt x="1199" y="419"/>
                  <a:pt x="1202" y="415"/>
                </a:cubicBezTo>
                <a:cubicBezTo>
                  <a:pt x="1203" y="413"/>
                  <a:pt x="1214" y="392"/>
                  <a:pt x="1215" y="403"/>
                </a:cubicBezTo>
                <a:cubicBezTo>
                  <a:pt x="1216" y="413"/>
                  <a:pt x="1208" y="418"/>
                  <a:pt x="1203" y="425"/>
                </a:cubicBezTo>
                <a:cubicBezTo>
                  <a:pt x="1196" y="433"/>
                  <a:pt x="1191" y="443"/>
                  <a:pt x="1188" y="453"/>
                </a:cubicBezTo>
                <a:cubicBezTo>
                  <a:pt x="1187" y="457"/>
                  <a:pt x="1187" y="463"/>
                  <a:pt x="1191" y="464"/>
                </a:cubicBezTo>
                <a:cubicBezTo>
                  <a:pt x="1197" y="467"/>
                  <a:pt x="1199" y="458"/>
                  <a:pt x="1203" y="456"/>
                </a:cubicBezTo>
                <a:cubicBezTo>
                  <a:pt x="1207" y="452"/>
                  <a:pt x="1213" y="454"/>
                  <a:pt x="1214" y="459"/>
                </a:cubicBezTo>
                <a:cubicBezTo>
                  <a:pt x="1214" y="462"/>
                  <a:pt x="1213" y="466"/>
                  <a:pt x="1211" y="469"/>
                </a:cubicBezTo>
                <a:cubicBezTo>
                  <a:pt x="1205" y="480"/>
                  <a:pt x="1191" y="487"/>
                  <a:pt x="1186" y="500"/>
                </a:cubicBezTo>
                <a:cubicBezTo>
                  <a:pt x="1185" y="504"/>
                  <a:pt x="1185" y="508"/>
                  <a:pt x="1188" y="510"/>
                </a:cubicBezTo>
                <a:cubicBezTo>
                  <a:pt x="1193" y="514"/>
                  <a:pt x="1198" y="508"/>
                  <a:pt x="1201" y="505"/>
                </a:cubicBezTo>
                <a:cubicBezTo>
                  <a:pt x="1202" y="504"/>
                  <a:pt x="1203" y="503"/>
                  <a:pt x="1205" y="503"/>
                </a:cubicBezTo>
                <a:cubicBezTo>
                  <a:pt x="1206" y="503"/>
                  <a:pt x="1208" y="504"/>
                  <a:pt x="1208" y="506"/>
                </a:cubicBezTo>
                <a:cubicBezTo>
                  <a:pt x="1208" y="507"/>
                  <a:pt x="1208" y="509"/>
                  <a:pt x="1207" y="510"/>
                </a:cubicBezTo>
                <a:cubicBezTo>
                  <a:pt x="1203" y="524"/>
                  <a:pt x="1192" y="529"/>
                  <a:pt x="1184" y="540"/>
                </a:cubicBezTo>
                <a:cubicBezTo>
                  <a:pt x="1182" y="543"/>
                  <a:pt x="1180" y="547"/>
                  <a:pt x="1178" y="551"/>
                </a:cubicBezTo>
                <a:cubicBezTo>
                  <a:pt x="1004" y="551"/>
                  <a:pt x="1004" y="551"/>
                  <a:pt x="1004" y="551"/>
                </a:cubicBezTo>
                <a:cubicBezTo>
                  <a:pt x="746" y="467"/>
                  <a:pt x="746" y="467"/>
                  <a:pt x="746" y="467"/>
                </a:cubicBezTo>
                <a:cubicBezTo>
                  <a:pt x="732" y="467"/>
                  <a:pt x="732" y="467"/>
                  <a:pt x="732" y="467"/>
                </a:cubicBezTo>
                <a:cubicBezTo>
                  <a:pt x="727" y="461"/>
                  <a:pt x="723" y="455"/>
                  <a:pt x="725" y="447"/>
                </a:cubicBezTo>
                <a:cubicBezTo>
                  <a:pt x="732" y="448"/>
                  <a:pt x="734" y="461"/>
                  <a:pt x="742" y="461"/>
                </a:cubicBezTo>
                <a:cubicBezTo>
                  <a:pt x="747" y="460"/>
                  <a:pt x="750" y="453"/>
                  <a:pt x="748" y="448"/>
                </a:cubicBezTo>
                <a:cubicBezTo>
                  <a:pt x="746" y="436"/>
                  <a:pt x="736" y="428"/>
                  <a:pt x="729" y="419"/>
                </a:cubicBezTo>
                <a:cubicBezTo>
                  <a:pt x="726" y="415"/>
                  <a:pt x="723" y="410"/>
                  <a:pt x="722" y="405"/>
                </a:cubicBezTo>
                <a:cubicBezTo>
                  <a:pt x="721" y="404"/>
                  <a:pt x="720" y="399"/>
                  <a:pt x="720" y="398"/>
                </a:cubicBezTo>
                <a:cubicBezTo>
                  <a:pt x="722" y="395"/>
                  <a:pt x="725" y="399"/>
                  <a:pt x="726" y="400"/>
                </a:cubicBezTo>
                <a:cubicBezTo>
                  <a:pt x="728" y="403"/>
                  <a:pt x="729" y="405"/>
                  <a:pt x="731" y="408"/>
                </a:cubicBezTo>
                <a:cubicBezTo>
                  <a:pt x="732" y="410"/>
                  <a:pt x="734" y="411"/>
                  <a:pt x="736" y="413"/>
                </a:cubicBezTo>
                <a:cubicBezTo>
                  <a:pt x="738" y="414"/>
                  <a:pt x="740" y="414"/>
                  <a:pt x="742" y="413"/>
                </a:cubicBezTo>
                <a:cubicBezTo>
                  <a:pt x="745" y="412"/>
                  <a:pt x="746" y="409"/>
                  <a:pt x="747" y="406"/>
                </a:cubicBezTo>
                <a:cubicBezTo>
                  <a:pt x="747" y="401"/>
                  <a:pt x="745" y="397"/>
                  <a:pt x="742" y="393"/>
                </a:cubicBezTo>
                <a:cubicBezTo>
                  <a:pt x="740" y="389"/>
                  <a:pt x="736" y="385"/>
                  <a:pt x="733" y="382"/>
                </a:cubicBezTo>
                <a:cubicBezTo>
                  <a:pt x="731" y="379"/>
                  <a:pt x="728" y="377"/>
                  <a:pt x="726" y="374"/>
                </a:cubicBezTo>
                <a:cubicBezTo>
                  <a:pt x="724" y="371"/>
                  <a:pt x="714" y="353"/>
                  <a:pt x="721" y="350"/>
                </a:cubicBezTo>
                <a:cubicBezTo>
                  <a:pt x="723" y="350"/>
                  <a:pt x="725" y="351"/>
                  <a:pt x="726" y="352"/>
                </a:cubicBezTo>
                <a:cubicBezTo>
                  <a:pt x="728" y="353"/>
                  <a:pt x="729" y="355"/>
                  <a:pt x="730" y="356"/>
                </a:cubicBezTo>
                <a:cubicBezTo>
                  <a:pt x="733" y="359"/>
                  <a:pt x="737" y="361"/>
                  <a:pt x="741" y="361"/>
                </a:cubicBezTo>
                <a:cubicBezTo>
                  <a:pt x="742" y="361"/>
                  <a:pt x="744" y="361"/>
                  <a:pt x="744" y="360"/>
                </a:cubicBezTo>
                <a:cubicBezTo>
                  <a:pt x="746" y="359"/>
                  <a:pt x="746" y="357"/>
                  <a:pt x="746" y="355"/>
                </a:cubicBezTo>
                <a:cubicBezTo>
                  <a:pt x="747" y="350"/>
                  <a:pt x="743" y="345"/>
                  <a:pt x="740" y="340"/>
                </a:cubicBezTo>
                <a:cubicBezTo>
                  <a:pt x="736" y="335"/>
                  <a:pt x="734" y="330"/>
                  <a:pt x="731" y="325"/>
                </a:cubicBezTo>
                <a:cubicBezTo>
                  <a:pt x="727" y="319"/>
                  <a:pt x="723" y="314"/>
                  <a:pt x="722" y="307"/>
                </a:cubicBezTo>
                <a:cubicBezTo>
                  <a:pt x="729" y="301"/>
                  <a:pt x="735" y="321"/>
                  <a:pt x="744" y="318"/>
                </a:cubicBezTo>
                <a:cubicBezTo>
                  <a:pt x="749" y="316"/>
                  <a:pt x="747" y="307"/>
                  <a:pt x="743" y="302"/>
                </a:cubicBezTo>
                <a:cubicBezTo>
                  <a:pt x="735" y="290"/>
                  <a:pt x="730" y="277"/>
                  <a:pt x="727" y="263"/>
                </a:cubicBezTo>
                <a:cubicBezTo>
                  <a:pt x="725" y="256"/>
                  <a:pt x="724" y="249"/>
                  <a:pt x="723" y="242"/>
                </a:cubicBezTo>
                <a:cubicBezTo>
                  <a:pt x="723" y="239"/>
                  <a:pt x="723" y="223"/>
                  <a:pt x="716" y="228"/>
                </a:cubicBezTo>
                <a:cubicBezTo>
                  <a:pt x="715" y="229"/>
                  <a:pt x="714" y="231"/>
                  <a:pt x="713" y="234"/>
                </a:cubicBezTo>
                <a:cubicBezTo>
                  <a:pt x="711" y="245"/>
                  <a:pt x="708" y="257"/>
                  <a:pt x="705" y="269"/>
                </a:cubicBezTo>
                <a:cubicBezTo>
                  <a:pt x="703" y="278"/>
                  <a:pt x="702" y="291"/>
                  <a:pt x="696" y="299"/>
                </a:cubicBezTo>
                <a:cubicBezTo>
                  <a:pt x="692" y="303"/>
                  <a:pt x="688" y="306"/>
                  <a:pt x="689" y="312"/>
                </a:cubicBezTo>
                <a:cubicBezTo>
                  <a:pt x="689" y="313"/>
                  <a:pt x="689" y="313"/>
                  <a:pt x="689" y="314"/>
                </a:cubicBezTo>
                <a:cubicBezTo>
                  <a:pt x="689" y="314"/>
                  <a:pt x="690" y="315"/>
                  <a:pt x="691" y="315"/>
                </a:cubicBezTo>
                <a:cubicBezTo>
                  <a:pt x="698" y="317"/>
                  <a:pt x="702" y="312"/>
                  <a:pt x="707" y="307"/>
                </a:cubicBezTo>
                <a:cubicBezTo>
                  <a:pt x="707" y="307"/>
                  <a:pt x="708" y="306"/>
                  <a:pt x="709" y="306"/>
                </a:cubicBezTo>
                <a:cubicBezTo>
                  <a:pt x="710" y="306"/>
                  <a:pt x="711" y="306"/>
                  <a:pt x="711" y="306"/>
                </a:cubicBezTo>
                <a:cubicBezTo>
                  <a:pt x="713" y="308"/>
                  <a:pt x="711" y="312"/>
                  <a:pt x="711" y="314"/>
                </a:cubicBezTo>
                <a:cubicBezTo>
                  <a:pt x="710" y="320"/>
                  <a:pt x="707" y="326"/>
                  <a:pt x="704" y="331"/>
                </a:cubicBezTo>
                <a:cubicBezTo>
                  <a:pt x="698" y="338"/>
                  <a:pt x="690" y="345"/>
                  <a:pt x="686" y="354"/>
                </a:cubicBezTo>
                <a:cubicBezTo>
                  <a:pt x="685" y="355"/>
                  <a:pt x="684" y="357"/>
                  <a:pt x="684" y="359"/>
                </a:cubicBezTo>
                <a:cubicBezTo>
                  <a:pt x="685" y="363"/>
                  <a:pt x="688" y="365"/>
                  <a:pt x="692" y="365"/>
                </a:cubicBezTo>
                <a:cubicBezTo>
                  <a:pt x="697" y="366"/>
                  <a:pt x="699" y="362"/>
                  <a:pt x="701" y="358"/>
                </a:cubicBezTo>
                <a:cubicBezTo>
                  <a:pt x="702" y="355"/>
                  <a:pt x="703" y="352"/>
                  <a:pt x="706" y="351"/>
                </a:cubicBezTo>
                <a:cubicBezTo>
                  <a:pt x="706" y="351"/>
                  <a:pt x="707" y="351"/>
                  <a:pt x="708" y="351"/>
                </a:cubicBezTo>
                <a:cubicBezTo>
                  <a:pt x="708" y="351"/>
                  <a:pt x="708" y="352"/>
                  <a:pt x="708" y="352"/>
                </a:cubicBezTo>
                <a:cubicBezTo>
                  <a:pt x="708" y="358"/>
                  <a:pt x="707" y="363"/>
                  <a:pt x="705" y="369"/>
                </a:cubicBezTo>
                <a:cubicBezTo>
                  <a:pt x="702" y="374"/>
                  <a:pt x="698" y="377"/>
                  <a:pt x="694" y="381"/>
                </a:cubicBezTo>
                <a:cubicBezTo>
                  <a:pt x="692" y="384"/>
                  <a:pt x="689" y="386"/>
                  <a:pt x="688" y="389"/>
                </a:cubicBezTo>
                <a:cubicBezTo>
                  <a:pt x="687" y="390"/>
                  <a:pt x="686" y="393"/>
                  <a:pt x="686" y="395"/>
                </a:cubicBezTo>
                <a:cubicBezTo>
                  <a:pt x="687" y="397"/>
                  <a:pt x="688" y="400"/>
                  <a:pt x="690" y="400"/>
                </a:cubicBezTo>
                <a:cubicBezTo>
                  <a:pt x="693" y="402"/>
                  <a:pt x="696" y="400"/>
                  <a:pt x="698" y="398"/>
                </a:cubicBezTo>
                <a:cubicBezTo>
                  <a:pt x="700" y="397"/>
                  <a:pt x="706" y="387"/>
                  <a:pt x="708" y="391"/>
                </a:cubicBezTo>
                <a:cubicBezTo>
                  <a:pt x="709" y="392"/>
                  <a:pt x="707" y="397"/>
                  <a:pt x="707" y="399"/>
                </a:cubicBezTo>
                <a:cubicBezTo>
                  <a:pt x="706" y="404"/>
                  <a:pt x="704" y="409"/>
                  <a:pt x="702" y="414"/>
                </a:cubicBezTo>
                <a:cubicBezTo>
                  <a:pt x="698" y="425"/>
                  <a:pt x="692" y="434"/>
                  <a:pt x="684" y="442"/>
                </a:cubicBezTo>
                <a:cubicBezTo>
                  <a:pt x="681" y="445"/>
                  <a:pt x="677" y="449"/>
                  <a:pt x="677" y="454"/>
                </a:cubicBezTo>
                <a:cubicBezTo>
                  <a:pt x="677" y="460"/>
                  <a:pt x="685" y="463"/>
                  <a:pt x="691" y="462"/>
                </a:cubicBezTo>
                <a:cubicBezTo>
                  <a:pt x="698" y="460"/>
                  <a:pt x="698" y="452"/>
                  <a:pt x="703" y="448"/>
                </a:cubicBezTo>
                <a:cubicBezTo>
                  <a:pt x="704" y="447"/>
                  <a:pt x="704" y="447"/>
                  <a:pt x="705" y="447"/>
                </a:cubicBezTo>
                <a:cubicBezTo>
                  <a:pt x="706" y="447"/>
                  <a:pt x="706" y="449"/>
                  <a:pt x="706" y="450"/>
                </a:cubicBezTo>
                <a:cubicBezTo>
                  <a:pt x="705" y="456"/>
                  <a:pt x="703" y="462"/>
                  <a:pt x="701" y="467"/>
                </a:cubicBezTo>
                <a:cubicBezTo>
                  <a:pt x="660" y="467"/>
                  <a:pt x="660" y="467"/>
                  <a:pt x="660" y="467"/>
                </a:cubicBezTo>
                <a:cubicBezTo>
                  <a:pt x="660" y="467"/>
                  <a:pt x="660" y="466"/>
                  <a:pt x="660" y="465"/>
                </a:cubicBezTo>
                <a:cubicBezTo>
                  <a:pt x="658" y="456"/>
                  <a:pt x="654" y="448"/>
                  <a:pt x="648" y="442"/>
                </a:cubicBezTo>
                <a:cubicBezTo>
                  <a:pt x="645" y="438"/>
                  <a:pt x="641" y="435"/>
                  <a:pt x="638" y="432"/>
                </a:cubicBezTo>
                <a:cubicBezTo>
                  <a:pt x="636" y="430"/>
                  <a:pt x="627" y="415"/>
                  <a:pt x="636" y="415"/>
                </a:cubicBezTo>
                <a:cubicBezTo>
                  <a:pt x="637" y="415"/>
                  <a:pt x="638" y="416"/>
                  <a:pt x="639" y="417"/>
                </a:cubicBezTo>
                <a:cubicBezTo>
                  <a:pt x="641" y="419"/>
                  <a:pt x="643" y="421"/>
                  <a:pt x="645" y="423"/>
                </a:cubicBezTo>
                <a:cubicBezTo>
                  <a:pt x="647" y="426"/>
                  <a:pt x="650" y="427"/>
                  <a:pt x="652" y="426"/>
                </a:cubicBezTo>
                <a:cubicBezTo>
                  <a:pt x="656" y="424"/>
                  <a:pt x="656" y="419"/>
                  <a:pt x="655" y="415"/>
                </a:cubicBezTo>
                <a:cubicBezTo>
                  <a:pt x="652" y="407"/>
                  <a:pt x="648" y="399"/>
                  <a:pt x="642" y="393"/>
                </a:cubicBezTo>
                <a:cubicBezTo>
                  <a:pt x="637" y="387"/>
                  <a:pt x="628" y="380"/>
                  <a:pt x="631" y="371"/>
                </a:cubicBezTo>
                <a:cubicBezTo>
                  <a:pt x="632" y="370"/>
                  <a:pt x="632" y="369"/>
                  <a:pt x="633" y="368"/>
                </a:cubicBezTo>
                <a:cubicBezTo>
                  <a:pt x="635" y="367"/>
                  <a:pt x="637" y="367"/>
                  <a:pt x="639" y="368"/>
                </a:cubicBezTo>
                <a:cubicBezTo>
                  <a:pt x="640" y="369"/>
                  <a:pt x="642" y="371"/>
                  <a:pt x="643" y="372"/>
                </a:cubicBezTo>
                <a:cubicBezTo>
                  <a:pt x="645" y="375"/>
                  <a:pt x="653" y="387"/>
                  <a:pt x="656" y="380"/>
                </a:cubicBezTo>
                <a:cubicBezTo>
                  <a:pt x="657" y="379"/>
                  <a:pt x="657" y="378"/>
                  <a:pt x="657" y="377"/>
                </a:cubicBezTo>
                <a:cubicBezTo>
                  <a:pt x="656" y="367"/>
                  <a:pt x="653" y="357"/>
                  <a:pt x="647" y="349"/>
                </a:cubicBezTo>
                <a:cubicBezTo>
                  <a:pt x="642" y="341"/>
                  <a:pt x="635" y="335"/>
                  <a:pt x="631" y="326"/>
                </a:cubicBezTo>
                <a:cubicBezTo>
                  <a:pt x="629" y="321"/>
                  <a:pt x="629" y="312"/>
                  <a:pt x="636" y="312"/>
                </a:cubicBezTo>
                <a:cubicBezTo>
                  <a:pt x="642" y="312"/>
                  <a:pt x="646" y="319"/>
                  <a:pt x="651" y="321"/>
                </a:cubicBezTo>
                <a:cubicBezTo>
                  <a:pt x="654" y="324"/>
                  <a:pt x="660" y="323"/>
                  <a:pt x="662" y="319"/>
                </a:cubicBezTo>
                <a:cubicBezTo>
                  <a:pt x="662" y="317"/>
                  <a:pt x="662" y="316"/>
                  <a:pt x="661" y="314"/>
                </a:cubicBezTo>
                <a:cubicBezTo>
                  <a:pt x="658" y="305"/>
                  <a:pt x="653" y="296"/>
                  <a:pt x="646" y="289"/>
                </a:cubicBezTo>
                <a:cubicBezTo>
                  <a:pt x="640" y="282"/>
                  <a:pt x="634" y="278"/>
                  <a:pt x="631" y="269"/>
                </a:cubicBezTo>
                <a:cubicBezTo>
                  <a:pt x="629" y="266"/>
                  <a:pt x="628" y="261"/>
                  <a:pt x="632" y="259"/>
                </a:cubicBezTo>
                <a:cubicBezTo>
                  <a:pt x="634" y="257"/>
                  <a:pt x="637" y="258"/>
                  <a:pt x="639" y="260"/>
                </a:cubicBezTo>
                <a:cubicBezTo>
                  <a:pt x="642" y="262"/>
                  <a:pt x="643" y="265"/>
                  <a:pt x="645" y="267"/>
                </a:cubicBezTo>
                <a:cubicBezTo>
                  <a:pt x="647" y="269"/>
                  <a:pt x="651" y="270"/>
                  <a:pt x="653" y="268"/>
                </a:cubicBezTo>
                <a:cubicBezTo>
                  <a:pt x="655" y="267"/>
                  <a:pt x="656" y="264"/>
                  <a:pt x="655" y="262"/>
                </a:cubicBezTo>
                <a:cubicBezTo>
                  <a:pt x="655" y="260"/>
                  <a:pt x="654" y="258"/>
                  <a:pt x="653" y="256"/>
                </a:cubicBezTo>
                <a:cubicBezTo>
                  <a:pt x="649" y="249"/>
                  <a:pt x="644" y="243"/>
                  <a:pt x="640" y="237"/>
                </a:cubicBezTo>
                <a:cubicBezTo>
                  <a:pt x="637" y="232"/>
                  <a:pt x="632" y="225"/>
                  <a:pt x="631" y="220"/>
                </a:cubicBezTo>
                <a:cubicBezTo>
                  <a:pt x="631" y="218"/>
                  <a:pt x="631" y="215"/>
                  <a:pt x="633" y="214"/>
                </a:cubicBezTo>
                <a:cubicBezTo>
                  <a:pt x="635" y="214"/>
                  <a:pt x="636" y="214"/>
                  <a:pt x="637" y="215"/>
                </a:cubicBezTo>
                <a:cubicBezTo>
                  <a:pt x="639" y="216"/>
                  <a:pt x="639" y="217"/>
                  <a:pt x="640" y="218"/>
                </a:cubicBezTo>
                <a:cubicBezTo>
                  <a:pt x="643" y="220"/>
                  <a:pt x="645" y="222"/>
                  <a:pt x="648" y="222"/>
                </a:cubicBezTo>
                <a:cubicBezTo>
                  <a:pt x="650" y="222"/>
                  <a:pt x="653" y="222"/>
                  <a:pt x="654" y="221"/>
                </a:cubicBezTo>
                <a:cubicBezTo>
                  <a:pt x="655" y="220"/>
                  <a:pt x="655" y="218"/>
                  <a:pt x="655" y="216"/>
                </a:cubicBezTo>
                <a:cubicBezTo>
                  <a:pt x="654" y="209"/>
                  <a:pt x="649" y="204"/>
                  <a:pt x="644" y="200"/>
                </a:cubicBezTo>
                <a:cubicBezTo>
                  <a:pt x="641" y="197"/>
                  <a:pt x="625" y="178"/>
                  <a:pt x="633" y="174"/>
                </a:cubicBezTo>
                <a:cubicBezTo>
                  <a:pt x="638" y="171"/>
                  <a:pt x="646" y="188"/>
                  <a:pt x="651" y="181"/>
                </a:cubicBezTo>
                <a:cubicBezTo>
                  <a:pt x="653" y="179"/>
                  <a:pt x="653" y="176"/>
                  <a:pt x="652" y="174"/>
                </a:cubicBezTo>
                <a:cubicBezTo>
                  <a:pt x="651" y="171"/>
                  <a:pt x="649" y="169"/>
                  <a:pt x="647" y="167"/>
                </a:cubicBezTo>
                <a:cubicBezTo>
                  <a:pt x="645" y="165"/>
                  <a:pt x="641" y="163"/>
                  <a:pt x="638" y="162"/>
                </a:cubicBezTo>
                <a:cubicBezTo>
                  <a:pt x="634" y="159"/>
                  <a:pt x="625" y="146"/>
                  <a:pt x="632" y="143"/>
                </a:cubicBezTo>
                <a:cubicBezTo>
                  <a:pt x="637" y="141"/>
                  <a:pt x="641" y="149"/>
                  <a:pt x="645" y="151"/>
                </a:cubicBezTo>
                <a:cubicBezTo>
                  <a:pt x="646" y="151"/>
                  <a:pt x="648" y="152"/>
                  <a:pt x="649" y="150"/>
                </a:cubicBezTo>
                <a:cubicBezTo>
                  <a:pt x="649" y="150"/>
                  <a:pt x="649" y="150"/>
                  <a:pt x="649" y="150"/>
                </a:cubicBezTo>
                <a:cubicBezTo>
                  <a:pt x="650" y="150"/>
                  <a:pt x="650" y="149"/>
                  <a:pt x="650" y="149"/>
                </a:cubicBezTo>
                <a:cubicBezTo>
                  <a:pt x="650" y="140"/>
                  <a:pt x="646" y="132"/>
                  <a:pt x="641" y="125"/>
                </a:cubicBezTo>
                <a:cubicBezTo>
                  <a:pt x="637" y="118"/>
                  <a:pt x="632" y="111"/>
                  <a:pt x="630" y="103"/>
                </a:cubicBezTo>
                <a:cubicBezTo>
                  <a:pt x="630" y="102"/>
                  <a:pt x="630" y="100"/>
                  <a:pt x="631" y="99"/>
                </a:cubicBezTo>
                <a:cubicBezTo>
                  <a:pt x="631" y="97"/>
                  <a:pt x="633" y="96"/>
                  <a:pt x="634" y="97"/>
                </a:cubicBezTo>
                <a:cubicBezTo>
                  <a:pt x="636" y="97"/>
                  <a:pt x="635" y="102"/>
                  <a:pt x="637" y="103"/>
                </a:cubicBezTo>
                <a:cubicBezTo>
                  <a:pt x="639" y="105"/>
                  <a:pt x="642" y="104"/>
                  <a:pt x="644" y="103"/>
                </a:cubicBezTo>
                <a:cubicBezTo>
                  <a:pt x="647" y="101"/>
                  <a:pt x="648" y="97"/>
                  <a:pt x="647" y="93"/>
                </a:cubicBezTo>
                <a:cubicBezTo>
                  <a:pt x="646" y="89"/>
                  <a:pt x="643" y="86"/>
                  <a:pt x="641" y="83"/>
                </a:cubicBezTo>
                <a:cubicBezTo>
                  <a:pt x="634" y="74"/>
                  <a:pt x="630" y="63"/>
                  <a:pt x="627" y="51"/>
                </a:cubicBezTo>
                <a:cubicBezTo>
                  <a:pt x="625" y="40"/>
                  <a:pt x="627" y="29"/>
                  <a:pt x="627" y="18"/>
                </a:cubicBezTo>
                <a:cubicBezTo>
                  <a:pt x="627" y="15"/>
                  <a:pt x="627" y="0"/>
                  <a:pt x="622" y="0"/>
                </a:cubicBezTo>
                <a:cubicBezTo>
                  <a:pt x="618" y="1"/>
                  <a:pt x="617" y="14"/>
                  <a:pt x="617" y="17"/>
                </a:cubicBezTo>
                <a:cubicBezTo>
                  <a:pt x="615" y="42"/>
                  <a:pt x="613" y="69"/>
                  <a:pt x="597" y="89"/>
                </a:cubicBezTo>
                <a:cubicBezTo>
                  <a:pt x="595" y="91"/>
                  <a:pt x="593" y="94"/>
                  <a:pt x="592" y="97"/>
                </a:cubicBezTo>
                <a:cubicBezTo>
                  <a:pt x="592" y="100"/>
                  <a:pt x="593" y="104"/>
                  <a:pt x="596" y="105"/>
                </a:cubicBezTo>
                <a:cubicBezTo>
                  <a:pt x="599" y="106"/>
                  <a:pt x="603" y="106"/>
                  <a:pt x="605" y="104"/>
                </a:cubicBezTo>
                <a:cubicBezTo>
                  <a:pt x="607" y="102"/>
                  <a:pt x="609" y="98"/>
                  <a:pt x="611" y="101"/>
                </a:cubicBezTo>
                <a:cubicBezTo>
                  <a:pt x="612" y="102"/>
                  <a:pt x="613" y="103"/>
                  <a:pt x="613" y="105"/>
                </a:cubicBezTo>
                <a:cubicBezTo>
                  <a:pt x="613" y="115"/>
                  <a:pt x="608" y="125"/>
                  <a:pt x="603" y="134"/>
                </a:cubicBezTo>
                <a:cubicBezTo>
                  <a:pt x="597" y="143"/>
                  <a:pt x="591" y="151"/>
                  <a:pt x="588" y="161"/>
                </a:cubicBezTo>
                <a:cubicBezTo>
                  <a:pt x="587" y="164"/>
                  <a:pt x="586" y="168"/>
                  <a:pt x="587" y="171"/>
                </a:cubicBezTo>
                <a:cubicBezTo>
                  <a:pt x="588" y="174"/>
                  <a:pt x="590" y="177"/>
                  <a:pt x="594" y="177"/>
                </a:cubicBezTo>
                <a:cubicBezTo>
                  <a:pt x="599" y="178"/>
                  <a:pt x="600" y="172"/>
                  <a:pt x="604" y="170"/>
                </a:cubicBezTo>
                <a:cubicBezTo>
                  <a:pt x="606" y="169"/>
                  <a:pt x="609" y="169"/>
                  <a:pt x="610" y="171"/>
                </a:cubicBezTo>
                <a:cubicBezTo>
                  <a:pt x="611" y="172"/>
                  <a:pt x="612" y="174"/>
                  <a:pt x="611" y="175"/>
                </a:cubicBezTo>
                <a:cubicBezTo>
                  <a:pt x="611" y="183"/>
                  <a:pt x="604" y="189"/>
                  <a:pt x="599" y="194"/>
                </a:cubicBezTo>
                <a:cubicBezTo>
                  <a:pt x="592" y="200"/>
                  <a:pt x="587" y="208"/>
                  <a:pt x="584" y="217"/>
                </a:cubicBezTo>
                <a:cubicBezTo>
                  <a:pt x="583" y="219"/>
                  <a:pt x="582" y="222"/>
                  <a:pt x="582" y="225"/>
                </a:cubicBezTo>
                <a:cubicBezTo>
                  <a:pt x="582" y="227"/>
                  <a:pt x="584" y="230"/>
                  <a:pt x="586" y="231"/>
                </a:cubicBezTo>
                <a:cubicBezTo>
                  <a:pt x="589" y="234"/>
                  <a:pt x="594" y="232"/>
                  <a:pt x="597" y="229"/>
                </a:cubicBezTo>
                <a:cubicBezTo>
                  <a:pt x="600" y="227"/>
                  <a:pt x="602" y="223"/>
                  <a:pt x="604" y="219"/>
                </a:cubicBezTo>
                <a:cubicBezTo>
                  <a:pt x="605" y="217"/>
                  <a:pt x="606" y="215"/>
                  <a:pt x="609" y="215"/>
                </a:cubicBezTo>
                <a:cubicBezTo>
                  <a:pt x="618" y="213"/>
                  <a:pt x="611" y="228"/>
                  <a:pt x="609" y="231"/>
                </a:cubicBezTo>
                <a:cubicBezTo>
                  <a:pt x="599" y="245"/>
                  <a:pt x="583" y="259"/>
                  <a:pt x="584" y="277"/>
                </a:cubicBezTo>
                <a:cubicBezTo>
                  <a:pt x="585" y="280"/>
                  <a:pt x="585" y="283"/>
                  <a:pt x="588" y="284"/>
                </a:cubicBezTo>
                <a:cubicBezTo>
                  <a:pt x="592" y="286"/>
                  <a:pt x="596" y="282"/>
                  <a:pt x="598" y="279"/>
                </a:cubicBezTo>
                <a:cubicBezTo>
                  <a:pt x="600" y="276"/>
                  <a:pt x="610" y="255"/>
                  <a:pt x="612" y="266"/>
                </a:cubicBezTo>
                <a:cubicBezTo>
                  <a:pt x="613" y="277"/>
                  <a:pt x="605" y="282"/>
                  <a:pt x="599" y="289"/>
                </a:cubicBezTo>
                <a:cubicBezTo>
                  <a:pt x="592" y="297"/>
                  <a:pt x="587" y="306"/>
                  <a:pt x="585" y="316"/>
                </a:cubicBezTo>
                <a:cubicBezTo>
                  <a:pt x="583" y="320"/>
                  <a:pt x="583" y="326"/>
                  <a:pt x="587" y="328"/>
                </a:cubicBezTo>
                <a:cubicBezTo>
                  <a:pt x="594" y="330"/>
                  <a:pt x="596" y="322"/>
                  <a:pt x="600" y="319"/>
                </a:cubicBezTo>
                <a:cubicBezTo>
                  <a:pt x="604" y="316"/>
                  <a:pt x="609" y="317"/>
                  <a:pt x="610" y="323"/>
                </a:cubicBezTo>
                <a:cubicBezTo>
                  <a:pt x="611" y="326"/>
                  <a:pt x="610" y="329"/>
                  <a:pt x="608" y="332"/>
                </a:cubicBezTo>
                <a:cubicBezTo>
                  <a:pt x="601" y="344"/>
                  <a:pt x="587" y="351"/>
                  <a:pt x="583" y="363"/>
                </a:cubicBezTo>
                <a:cubicBezTo>
                  <a:pt x="582" y="367"/>
                  <a:pt x="581" y="371"/>
                  <a:pt x="584" y="374"/>
                </a:cubicBezTo>
                <a:cubicBezTo>
                  <a:pt x="589" y="377"/>
                  <a:pt x="594" y="371"/>
                  <a:pt x="597" y="368"/>
                </a:cubicBezTo>
                <a:cubicBezTo>
                  <a:pt x="598" y="367"/>
                  <a:pt x="600" y="366"/>
                  <a:pt x="601" y="366"/>
                </a:cubicBezTo>
                <a:cubicBezTo>
                  <a:pt x="603" y="366"/>
                  <a:pt x="604" y="368"/>
                  <a:pt x="604" y="369"/>
                </a:cubicBezTo>
                <a:cubicBezTo>
                  <a:pt x="605" y="371"/>
                  <a:pt x="604" y="372"/>
                  <a:pt x="604" y="374"/>
                </a:cubicBezTo>
                <a:cubicBezTo>
                  <a:pt x="600" y="387"/>
                  <a:pt x="588" y="393"/>
                  <a:pt x="581" y="403"/>
                </a:cubicBezTo>
                <a:cubicBezTo>
                  <a:pt x="577" y="407"/>
                  <a:pt x="575" y="413"/>
                  <a:pt x="574" y="418"/>
                </a:cubicBezTo>
                <a:cubicBezTo>
                  <a:pt x="573" y="421"/>
                  <a:pt x="573" y="424"/>
                  <a:pt x="574" y="427"/>
                </a:cubicBezTo>
                <a:cubicBezTo>
                  <a:pt x="575" y="429"/>
                  <a:pt x="578" y="431"/>
                  <a:pt x="581" y="431"/>
                </a:cubicBezTo>
                <a:cubicBezTo>
                  <a:pt x="584" y="431"/>
                  <a:pt x="587" y="428"/>
                  <a:pt x="588" y="425"/>
                </a:cubicBezTo>
                <a:cubicBezTo>
                  <a:pt x="589" y="421"/>
                  <a:pt x="590" y="418"/>
                  <a:pt x="593" y="415"/>
                </a:cubicBezTo>
                <a:cubicBezTo>
                  <a:pt x="596" y="412"/>
                  <a:pt x="602" y="412"/>
                  <a:pt x="603" y="417"/>
                </a:cubicBezTo>
                <a:cubicBezTo>
                  <a:pt x="603" y="421"/>
                  <a:pt x="597" y="427"/>
                  <a:pt x="595" y="430"/>
                </a:cubicBezTo>
                <a:cubicBezTo>
                  <a:pt x="587" y="442"/>
                  <a:pt x="579" y="455"/>
                  <a:pt x="572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40" y="460"/>
                  <a:pt x="332" y="452"/>
                  <a:pt x="326" y="446"/>
                </a:cubicBezTo>
                <a:cubicBezTo>
                  <a:pt x="317" y="437"/>
                  <a:pt x="310" y="425"/>
                  <a:pt x="307" y="412"/>
                </a:cubicBezTo>
                <a:cubicBezTo>
                  <a:pt x="311" y="417"/>
                  <a:pt x="316" y="422"/>
                  <a:pt x="322" y="426"/>
                </a:cubicBezTo>
                <a:cubicBezTo>
                  <a:pt x="326" y="429"/>
                  <a:pt x="330" y="429"/>
                  <a:pt x="332" y="424"/>
                </a:cubicBezTo>
                <a:cubicBezTo>
                  <a:pt x="332" y="421"/>
                  <a:pt x="332" y="419"/>
                  <a:pt x="332" y="417"/>
                </a:cubicBezTo>
                <a:cubicBezTo>
                  <a:pt x="331" y="412"/>
                  <a:pt x="331" y="407"/>
                  <a:pt x="329" y="402"/>
                </a:cubicBezTo>
                <a:cubicBezTo>
                  <a:pt x="325" y="394"/>
                  <a:pt x="318" y="389"/>
                  <a:pt x="313" y="382"/>
                </a:cubicBezTo>
                <a:cubicBezTo>
                  <a:pt x="307" y="375"/>
                  <a:pt x="303" y="367"/>
                  <a:pt x="305" y="359"/>
                </a:cubicBezTo>
                <a:cubicBezTo>
                  <a:pt x="305" y="357"/>
                  <a:pt x="305" y="356"/>
                  <a:pt x="307" y="355"/>
                </a:cubicBezTo>
                <a:cubicBezTo>
                  <a:pt x="309" y="354"/>
                  <a:pt x="311" y="356"/>
                  <a:pt x="312" y="358"/>
                </a:cubicBezTo>
                <a:cubicBezTo>
                  <a:pt x="314" y="362"/>
                  <a:pt x="314" y="365"/>
                  <a:pt x="320" y="363"/>
                </a:cubicBezTo>
                <a:cubicBezTo>
                  <a:pt x="323" y="362"/>
                  <a:pt x="326" y="357"/>
                  <a:pt x="326" y="354"/>
                </a:cubicBezTo>
                <a:cubicBezTo>
                  <a:pt x="326" y="351"/>
                  <a:pt x="324" y="348"/>
                  <a:pt x="322" y="345"/>
                </a:cubicBezTo>
                <a:cubicBezTo>
                  <a:pt x="314" y="331"/>
                  <a:pt x="298" y="319"/>
                  <a:pt x="301" y="301"/>
                </a:cubicBezTo>
                <a:cubicBezTo>
                  <a:pt x="301" y="299"/>
                  <a:pt x="302" y="298"/>
                  <a:pt x="303" y="297"/>
                </a:cubicBezTo>
                <a:cubicBezTo>
                  <a:pt x="305" y="295"/>
                  <a:pt x="308" y="298"/>
                  <a:pt x="310" y="301"/>
                </a:cubicBezTo>
                <a:cubicBezTo>
                  <a:pt x="312" y="303"/>
                  <a:pt x="315" y="306"/>
                  <a:pt x="318" y="305"/>
                </a:cubicBezTo>
                <a:cubicBezTo>
                  <a:pt x="321" y="304"/>
                  <a:pt x="321" y="300"/>
                  <a:pt x="320" y="297"/>
                </a:cubicBezTo>
                <a:cubicBezTo>
                  <a:pt x="316" y="284"/>
                  <a:pt x="308" y="272"/>
                  <a:pt x="302" y="259"/>
                </a:cubicBezTo>
                <a:cubicBezTo>
                  <a:pt x="301" y="256"/>
                  <a:pt x="299" y="253"/>
                  <a:pt x="300" y="249"/>
                </a:cubicBezTo>
                <a:cubicBezTo>
                  <a:pt x="300" y="248"/>
                  <a:pt x="300" y="248"/>
                  <a:pt x="301" y="247"/>
                </a:cubicBezTo>
                <a:cubicBezTo>
                  <a:pt x="302" y="246"/>
                  <a:pt x="304" y="246"/>
                  <a:pt x="305" y="247"/>
                </a:cubicBezTo>
                <a:cubicBezTo>
                  <a:pt x="308" y="250"/>
                  <a:pt x="308" y="255"/>
                  <a:pt x="313" y="255"/>
                </a:cubicBezTo>
                <a:cubicBezTo>
                  <a:pt x="317" y="256"/>
                  <a:pt x="321" y="251"/>
                  <a:pt x="320" y="246"/>
                </a:cubicBezTo>
                <a:cubicBezTo>
                  <a:pt x="320" y="242"/>
                  <a:pt x="317" y="238"/>
                  <a:pt x="315" y="234"/>
                </a:cubicBezTo>
                <a:cubicBezTo>
                  <a:pt x="297" y="207"/>
                  <a:pt x="297" y="170"/>
                  <a:pt x="287" y="140"/>
                </a:cubicBezTo>
                <a:cubicBezTo>
                  <a:pt x="286" y="138"/>
                  <a:pt x="286" y="137"/>
                  <a:pt x="285" y="136"/>
                </a:cubicBezTo>
                <a:cubicBezTo>
                  <a:pt x="283" y="135"/>
                  <a:pt x="280" y="137"/>
                  <a:pt x="279" y="139"/>
                </a:cubicBezTo>
                <a:cubicBezTo>
                  <a:pt x="278" y="141"/>
                  <a:pt x="278" y="144"/>
                  <a:pt x="278" y="146"/>
                </a:cubicBezTo>
                <a:cubicBezTo>
                  <a:pt x="281" y="167"/>
                  <a:pt x="277" y="188"/>
                  <a:pt x="273" y="209"/>
                </a:cubicBezTo>
                <a:cubicBezTo>
                  <a:pt x="272" y="217"/>
                  <a:pt x="270" y="225"/>
                  <a:pt x="267" y="232"/>
                </a:cubicBezTo>
                <a:cubicBezTo>
                  <a:pt x="264" y="242"/>
                  <a:pt x="258" y="251"/>
                  <a:pt x="254" y="260"/>
                </a:cubicBezTo>
                <a:cubicBezTo>
                  <a:pt x="253" y="265"/>
                  <a:pt x="252" y="272"/>
                  <a:pt x="257" y="274"/>
                </a:cubicBezTo>
                <a:cubicBezTo>
                  <a:pt x="263" y="276"/>
                  <a:pt x="268" y="266"/>
                  <a:pt x="274" y="266"/>
                </a:cubicBezTo>
                <a:cubicBezTo>
                  <a:pt x="285" y="267"/>
                  <a:pt x="276" y="281"/>
                  <a:pt x="274" y="285"/>
                </a:cubicBezTo>
                <a:cubicBezTo>
                  <a:pt x="270" y="295"/>
                  <a:pt x="262" y="304"/>
                  <a:pt x="262" y="315"/>
                </a:cubicBezTo>
                <a:cubicBezTo>
                  <a:pt x="262" y="316"/>
                  <a:pt x="262" y="318"/>
                  <a:pt x="263" y="319"/>
                </a:cubicBezTo>
                <a:cubicBezTo>
                  <a:pt x="268" y="328"/>
                  <a:pt x="276" y="314"/>
                  <a:pt x="279" y="311"/>
                </a:cubicBezTo>
                <a:cubicBezTo>
                  <a:pt x="280" y="309"/>
                  <a:pt x="282" y="308"/>
                  <a:pt x="284" y="309"/>
                </a:cubicBezTo>
                <a:cubicBezTo>
                  <a:pt x="285" y="310"/>
                  <a:pt x="285" y="312"/>
                  <a:pt x="285" y="314"/>
                </a:cubicBezTo>
                <a:cubicBezTo>
                  <a:pt x="283" y="336"/>
                  <a:pt x="260" y="350"/>
                  <a:pt x="254" y="371"/>
                </a:cubicBezTo>
                <a:cubicBezTo>
                  <a:pt x="253" y="374"/>
                  <a:pt x="253" y="376"/>
                  <a:pt x="254" y="379"/>
                </a:cubicBezTo>
                <a:cubicBezTo>
                  <a:pt x="257" y="385"/>
                  <a:pt x="266" y="383"/>
                  <a:pt x="270" y="379"/>
                </a:cubicBezTo>
                <a:cubicBezTo>
                  <a:pt x="273" y="376"/>
                  <a:pt x="275" y="371"/>
                  <a:pt x="279" y="368"/>
                </a:cubicBezTo>
                <a:cubicBezTo>
                  <a:pt x="282" y="365"/>
                  <a:pt x="288" y="364"/>
                  <a:pt x="286" y="371"/>
                </a:cubicBezTo>
                <a:cubicBezTo>
                  <a:pt x="286" y="373"/>
                  <a:pt x="284" y="375"/>
                  <a:pt x="282" y="377"/>
                </a:cubicBezTo>
                <a:cubicBezTo>
                  <a:pt x="277" y="383"/>
                  <a:pt x="272" y="388"/>
                  <a:pt x="267" y="393"/>
                </a:cubicBezTo>
                <a:cubicBezTo>
                  <a:pt x="264" y="396"/>
                  <a:pt x="261" y="398"/>
                  <a:pt x="259" y="401"/>
                </a:cubicBezTo>
                <a:cubicBezTo>
                  <a:pt x="257" y="405"/>
                  <a:pt x="255" y="410"/>
                  <a:pt x="254" y="414"/>
                </a:cubicBezTo>
                <a:cubicBezTo>
                  <a:pt x="252" y="418"/>
                  <a:pt x="251" y="423"/>
                  <a:pt x="254" y="426"/>
                </a:cubicBezTo>
                <a:cubicBezTo>
                  <a:pt x="256" y="427"/>
                  <a:pt x="259" y="427"/>
                  <a:pt x="262" y="426"/>
                </a:cubicBezTo>
                <a:cubicBezTo>
                  <a:pt x="264" y="425"/>
                  <a:pt x="266" y="423"/>
                  <a:pt x="267" y="422"/>
                </a:cubicBezTo>
                <a:cubicBezTo>
                  <a:pt x="270" y="418"/>
                  <a:pt x="273" y="415"/>
                  <a:pt x="275" y="411"/>
                </a:cubicBezTo>
                <a:cubicBezTo>
                  <a:pt x="276" y="410"/>
                  <a:pt x="278" y="411"/>
                  <a:pt x="278" y="412"/>
                </a:cubicBezTo>
                <a:cubicBezTo>
                  <a:pt x="279" y="414"/>
                  <a:pt x="279" y="415"/>
                  <a:pt x="279" y="417"/>
                </a:cubicBezTo>
                <a:cubicBezTo>
                  <a:pt x="277" y="429"/>
                  <a:pt x="271" y="435"/>
                  <a:pt x="262" y="443"/>
                </a:cubicBezTo>
                <a:cubicBezTo>
                  <a:pt x="254" y="450"/>
                  <a:pt x="245" y="457"/>
                  <a:pt x="242" y="467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14" y="466"/>
                  <a:pt x="213" y="465"/>
                  <a:pt x="212" y="464"/>
                </a:cubicBezTo>
                <a:cubicBezTo>
                  <a:pt x="205" y="456"/>
                  <a:pt x="196" y="446"/>
                  <a:pt x="198" y="435"/>
                </a:cubicBezTo>
                <a:cubicBezTo>
                  <a:pt x="206" y="436"/>
                  <a:pt x="208" y="449"/>
                  <a:pt x="215" y="449"/>
                </a:cubicBezTo>
                <a:cubicBezTo>
                  <a:pt x="221" y="449"/>
                  <a:pt x="223" y="441"/>
                  <a:pt x="222" y="436"/>
                </a:cubicBezTo>
                <a:cubicBezTo>
                  <a:pt x="219" y="424"/>
                  <a:pt x="210" y="416"/>
                  <a:pt x="203" y="407"/>
                </a:cubicBezTo>
                <a:cubicBezTo>
                  <a:pt x="199" y="403"/>
                  <a:pt x="196" y="399"/>
                  <a:pt x="195" y="393"/>
                </a:cubicBezTo>
                <a:cubicBezTo>
                  <a:pt x="195" y="392"/>
                  <a:pt x="193" y="387"/>
                  <a:pt x="194" y="386"/>
                </a:cubicBezTo>
                <a:cubicBezTo>
                  <a:pt x="196" y="383"/>
                  <a:pt x="198" y="387"/>
                  <a:pt x="199" y="388"/>
                </a:cubicBezTo>
                <a:cubicBezTo>
                  <a:pt x="201" y="391"/>
                  <a:pt x="203" y="393"/>
                  <a:pt x="204" y="396"/>
                </a:cubicBezTo>
                <a:cubicBezTo>
                  <a:pt x="206" y="398"/>
                  <a:pt x="207" y="399"/>
                  <a:pt x="209" y="401"/>
                </a:cubicBezTo>
                <a:cubicBezTo>
                  <a:pt x="211" y="402"/>
                  <a:pt x="214" y="402"/>
                  <a:pt x="216" y="402"/>
                </a:cubicBezTo>
                <a:cubicBezTo>
                  <a:pt x="218" y="400"/>
                  <a:pt x="220" y="397"/>
                  <a:pt x="220" y="394"/>
                </a:cubicBezTo>
                <a:cubicBezTo>
                  <a:pt x="220" y="389"/>
                  <a:pt x="218" y="385"/>
                  <a:pt x="216" y="381"/>
                </a:cubicBezTo>
                <a:cubicBezTo>
                  <a:pt x="213" y="377"/>
                  <a:pt x="209" y="373"/>
                  <a:pt x="206" y="370"/>
                </a:cubicBezTo>
                <a:cubicBezTo>
                  <a:pt x="204" y="367"/>
                  <a:pt x="202" y="365"/>
                  <a:pt x="199" y="362"/>
                </a:cubicBezTo>
                <a:cubicBezTo>
                  <a:pt x="197" y="359"/>
                  <a:pt x="187" y="341"/>
                  <a:pt x="195" y="338"/>
                </a:cubicBezTo>
                <a:cubicBezTo>
                  <a:pt x="196" y="338"/>
                  <a:pt x="198" y="339"/>
                  <a:pt x="200" y="340"/>
                </a:cubicBezTo>
                <a:cubicBezTo>
                  <a:pt x="201" y="341"/>
                  <a:pt x="202" y="343"/>
                  <a:pt x="203" y="344"/>
                </a:cubicBezTo>
                <a:cubicBezTo>
                  <a:pt x="206" y="347"/>
                  <a:pt x="210" y="349"/>
                  <a:pt x="215" y="349"/>
                </a:cubicBezTo>
                <a:cubicBezTo>
                  <a:pt x="216" y="349"/>
                  <a:pt x="217" y="349"/>
                  <a:pt x="218" y="348"/>
                </a:cubicBezTo>
                <a:cubicBezTo>
                  <a:pt x="219" y="347"/>
                  <a:pt x="220" y="345"/>
                  <a:pt x="220" y="343"/>
                </a:cubicBezTo>
                <a:cubicBezTo>
                  <a:pt x="220" y="338"/>
                  <a:pt x="217" y="333"/>
                  <a:pt x="213" y="328"/>
                </a:cubicBezTo>
                <a:cubicBezTo>
                  <a:pt x="210" y="323"/>
                  <a:pt x="207" y="318"/>
                  <a:pt x="204" y="313"/>
                </a:cubicBezTo>
                <a:cubicBezTo>
                  <a:pt x="200" y="307"/>
                  <a:pt x="196" y="302"/>
                  <a:pt x="196" y="295"/>
                </a:cubicBezTo>
                <a:cubicBezTo>
                  <a:pt x="202" y="289"/>
                  <a:pt x="208" y="309"/>
                  <a:pt x="217" y="306"/>
                </a:cubicBezTo>
                <a:cubicBezTo>
                  <a:pt x="223" y="304"/>
                  <a:pt x="220" y="295"/>
                  <a:pt x="216" y="290"/>
                </a:cubicBezTo>
                <a:cubicBezTo>
                  <a:pt x="208" y="278"/>
                  <a:pt x="203" y="265"/>
                  <a:pt x="200" y="251"/>
                </a:cubicBezTo>
                <a:cubicBezTo>
                  <a:pt x="198" y="244"/>
                  <a:pt x="197" y="237"/>
                  <a:pt x="196" y="230"/>
                </a:cubicBezTo>
                <a:cubicBezTo>
                  <a:pt x="196" y="227"/>
                  <a:pt x="196" y="212"/>
                  <a:pt x="190" y="216"/>
                </a:cubicBezTo>
                <a:cubicBezTo>
                  <a:pt x="188" y="217"/>
                  <a:pt x="187" y="220"/>
                  <a:pt x="187" y="222"/>
                </a:cubicBezTo>
                <a:cubicBezTo>
                  <a:pt x="184" y="234"/>
                  <a:pt x="182" y="245"/>
                  <a:pt x="178" y="257"/>
                </a:cubicBezTo>
                <a:cubicBezTo>
                  <a:pt x="176" y="266"/>
                  <a:pt x="175" y="279"/>
                  <a:pt x="169" y="287"/>
                </a:cubicBezTo>
                <a:cubicBezTo>
                  <a:pt x="166" y="291"/>
                  <a:pt x="162" y="294"/>
                  <a:pt x="162" y="300"/>
                </a:cubicBezTo>
                <a:cubicBezTo>
                  <a:pt x="162" y="301"/>
                  <a:pt x="162" y="301"/>
                  <a:pt x="162" y="302"/>
                </a:cubicBezTo>
                <a:cubicBezTo>
                  <a:pt x="163" y="302"/>
                  <a:pt x="163" y="303"/>
                  <a:pt x="164" y="303"/>
                </a:cubicBezTo>
                <a:cubicBezTo>
                  <a:pt x="171" y="305"/>
                  <a:pt x="176" y="300"/>
                  <a:pt x="180" y="296"/>
                </a:cubicBezTo>
                <a:cubicBezTo>
                  <a:pt x="181" y="295"/>
                  <a:pt x="181" y="294"/>
                  <a:pt x="182" y="294"/>
                </a:cubicBezTo>
                <a:cubicBezTo>
                  <a:pt x="183" y="294"/>
                  <a:pt x="184" y="294"/>
                  <a:pt x="184" y="294"/>
                </a:cubicBezTo>
                <a:cubicBezTo>
                  <a:pt x="186" y="296"/>
                  <a:pt x="185" y="300"/>
                  <a:pt x="184" y="302"/>
                </a:cubicBezTo>
                <a:cubicBezTo>
                  <a:pt x="184" y="308"/>
                  <a:pt x="181" y="314"/>
                  <a:pt x="177" y="319"/>
                </a:cubicBezTo>
                <a:cubicBezTo>
                  <a:pt x="171" y="326"/>
                  <a:pt x="164" y="333"/>
                  <a:pt x="159" y="342"/>
                </a:cubicBezTo>
                <a:cubicBezTo>
                  <a:pt x="158" y="343"/>
                  <a:pt x="158" y="345"/>
                  <a:pt x="158" y="347"/>
                </a:cubicBezTo>
                <a:cubicBezTo>
                  <a:pt x="158" y="351"/>
                  <a:pt x="162" y="353"/>
                  <a:pt x="165" y="353"/>
                </a:cubicBezTo>
                <a:cubicBezTo>
                  <a:pt x="170" y="354"/>
                  <a:pt x="173" y="350"/>
                  <a:pt x="174" y="346"/>
                </a:cubicBezTo>
                <a:cubicBezTo>
                  <a:pt x="175" y="343"/>
                  <a:pt x="176" y="341"/>
                  <a:pt x="179" y="339"/>
                </a:cubicBezTo>
                <a:cubicBezTo>
                  <a:pt x="180" y="339"/>
                  <a:pt x="180" y="339"/>
                  <a:pt x="181" y="339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82" y="346"/>
                  <a:pt x="180" y="352"/>
                  <a:pt x="178" y="357"/>
                </a:cubicBezTo>
                <a:cubicBezTo>
                  <a:pt x="175" y="362"/>
                  <a:pt x="172" y="365"/>
                  <a:pt x="167" y="370"/>
                </a:cubicBezTo>
                <a:cubicBezTo>
                  <a:pt x="165" y="372"/>
                  <a:pt x="163" y="374"/>
                  <a:pt x="161" y="377"/>
                </a:cubicBezTo>
                <a:cubicBezTo>
                  <a:pt x="160" y="379"/>
                  <a:pt x="159" y="381"/>
                  <a:pt x="160" y="383"/>
                </a:cubicBezTo>
                <a:cubicBezTo>
                  <a:pt x="160" y="385"/>
                  <a:pt x="161" y="388"/>
                  <a:pt x="163" y="388"/>
                </a:cubicBezTo>
                <a:cubicBezTo>
                  <a:pt x="166" y="390"/>
                  <a:pt x="170" y="388"/>
                  <a:pt x="172" y="386"/>
                </a:cubicBezTo>
                <a:cubicBezTo>
                  <a:pt x="173" y="385"/>
                  <a:pt x="179" y="375"/>
                  <a:pt x="181" y="379"/>
                </a:cubicBezTo>
                <a:cubicBezTo>
                  <a:pt x="182" y="380"/>
                  <a:pt x="180" y="385"/>
                  <a:pt x="180" y="387"/>
                </a:cubicBezTo>
                <a:cubicBezTo>
                  <a:pt x="179" y="392"/>
                  <a:pt x="177" y="397"/>
                  <a:pt x="175" y="403"/>
                </a:cubicBezTo>
                <a:cubicBezTo>
                  <a:pt x="171" y="413"/>
                  <a:pt x="165" y="422"/>
                  <a:pt x="157" y="430"/>
                </a:cubicBezTo>
                <a:cubicBezTo>
                  <a:pt x="154" y="434"/>
                  <a:pt x="150" y="437"/>
                  <a:pt x="150" y="442"/>
                </a:cubicBezTo>
                <a:cubicBezTo>
                  <a:pt x="151" y="448"/>
                  <a:pt x="159" y="451"/>
                  <a:pt x="164" y="450"/>
                </a:cubicBezTo>
                <a:cubicBezTo>
                  <a:pt x="172" y="448"/>
                  <a:pt x="171" y="440"/>
                  <a:pt x="177" y="436"/>
                </a:cubicBezTo>
                <a:cubicBezTo>
                  <a:pt x="177" y="436"/>
                  <a:pt x="178" y="435"/>
                  <a:pt x="178" y="435"/>
                </a:cubicBezTo>
                <a:cubicBezTo>
                  <a:pt x="179" y="435"/>
                  <a:pt x="179" y="437"/>
                  <a:pt x="179" y="438"/>
                </a:cubicBezTo>
                <a:cubicBezTo>
                  <a:pt x="177" y="449"/>
                  <a:pt x="173" y="459"/>
                  <a:pt x="167" y="467"/>
                </a:cubicBezTo>
                <a:cubicBezTo>
                  <a:pt x="128" y="467"/>
                  <a:pt x="128" y="467"/>
                  <a:pt x="128" y="467"/>
                </a:cubicBezTo>
                <a:cubicBezTo>
                  <a:pt x="129" y="466"/>
                  <a:pt x="130" y="464"/>
                  <a:pt x="130" y="462"/>
                </a:cubicBezTo>
                <a:cubicBezTo>
                  <a:pt x="130" y="457"/>
                  <a:pt x="128" y="452"/>
                  <a:pt x="125" y="448"/>
                </a:cubicBezTo>
                <a:cubicBezTo>
                  <a:pt x="123" y="444"/>
                  <a:pt x="119" y="441"/>
                  <a:pt x="116" y="438"/>
                </a:cubicBezTo>
                <a:cubicBezTo>
                  <a:pt x="114" y="435"/>
                  <a:pt x="111" y="432"/>
                  <a:pt x="109" y="430"/>
                </a:cubicBezTo>
                <a:cubicBezTo>
                  <a:pt x="107" y="427"/>
                  <a:pt x="97" y="408"/>
                  <a:pt x="104" y="406"/>
                </a:cubicBezTo>
                <a:cubicBezTo>
                  <a:pt x="106" y="405"/>
                  <a:pt x="108" y="406"/>
                  <a:pt x="109" y="408"/>
                </a:cubicBezTo>
                <a:cubicBezTo>
                  <a:pt x="111" y="409"/>
                  <a:pt x="112" y="410"/>
                  <a:pt x="113" y="412"/>
                </a:cubicBezTo>
                <a:cubicBezTo>
                  <a:pt x="116" y="415"/>
                  <a:pt x="120" y="417"/>
                  <a:pt x="125" y="417"/>
                </a:cubicBezTo>
                <a:cubicBezTo>
                  <a:pt x="126" y="417"/>
                  <a:pt x="127" y="416"/>
                  <a:pt x="128" y="416"/>
                </a:cubicBezTo>
                <a:cubicBezTo>
                  <a:pt x="129" y="415"/>
                  <a:pt x="130" y="413"/>
                  <a:pt x="130" y="411"/>
                </a:cubicBezTo>
                <a:cubicBezTo>
                  <a:pt x="130" y="405"/>
                  <a:pt x="126" y="400"/>
                  <a:pt x="123" y="396"/>
                </a:cubicBezTo>
                <a:cubicBezTo>
                  <a:pt x="119" y="391"/>
                  <a:pt x="117" y="386"/>
                  <a:pt x="114" y="381"/>
                </a:cubicBezTo>
                <a:cubicBezTo>
                  <a:pt x="110" y="375"/>
                  <a:pt x="106" y="370"/>
                  <a:pt x="105" y="363"/>
                </a:cubicBezTo>
                <a:cubicBezTo>
                  <a:pt x="112" y="357"/>
                  <a:pt x="118" y="376"/>
                  <a:pt x="127" y="374"/>
                </a:cubicBezTo>
                <a:cubicBezTo>
                  <a:pt x="133" y="372"/>
                  <a:pt x="130" y="363"/>
                  <a:pt x="126" y="358"/>
                </a:cubicBezTo>
                <a:cubicBezTo>
                  <a:pt x="118" y="346"/>
                  <a:pt x="113" y="332"/>
                  <a:pt x="110" y="318"/>
                </a:cubicBezTo>
                <a:cubicBezTo>
                  <a:pt x="108" y="311"/>
                  <a:pt x="107" y="304"/>
                  <a:pt x="106" y="297"/>
                </a:cubicBezTo>
                <a:cubicBezTo>
                  <a:pt x="106" y="294"/>
                  <a:pt x="106" y="279"/>
                  <a:pt x="100" y="283"/>
                </a:cubicBezTo>
                <a:cubicBezTo>
                  <a:pt x="98" y="285"/>
                  <a:pt x="97" y="287"/>
                  <a:pt x="96" y="289"/>
                </a:cubicBezTo>
                <a:cubicBezTo>
                  <a:pt x="94" y="301"/>
                  <a:pt x="91" y="313"/>
                  <a:pt x="88" y="325"/>
                </a:cubicBezTo>
                <a:cubicBezTo>
                  <a:pt x="86" y="334"/>
                  <a:pt x="85" y="347"/>
                  <a:pt x="79" y="354"/>
                </a:cubicBezTo>
                <a:cubicBezTo>
                  <a:pt x="75" y="359"/>
                  <a:pt x="71" y="362"/>
                  <a:pt x="72" y="368"/>
                </a:cubicBezTo>
                <a:cubicBezTo>
                  <a:pt x="72" y="368"/>
                  <a:pt x="72" y="369"/>
                  <a:pt x="72" y="369"/>
                </a:cubicBezTo>
                <a:cubicBezTo>
                  <a:pt x="72" y="370"/>
                  <a:pt x="73" y="370"/>
                  <a:pt x="74" y="371"/>
                </a:cubicBezTo>
                <a:cubicBezTo>
                  <a:pt x="81" y="373"/>
                  <a:pt x="86" y="368"/>
                  <a:pt x="90" y="363"/>
                </a:cubicBezTo>
                <a:cubicBezTo>
                  <a:pt x="91" y="363"/>
                  <a:pt x="91" y="362"/>
                  <a:pt x="92" y="362"/>
                </a:cubicBezTo>
                <a:cubicBezTo>
                  <a:pt x="93" y="361"/>
                  <a:pt x="94" y="361"/>
                  <a:pt x="94" y="362"/>
                </a:cubicBezTo>
                <a:cubicBezTo>
                  <a:pt x="96" y="363"/>
                  <a:pt x="94" y="368"/>
                  <a:pt x="94" y="370"/>
                </a:cubicBezTo>
                <a:cubicBezTo>
                  <a:pt x="93" y="376"/>
                  <a:pt x="90" y="381"/>
                  <a:pt x="87" y="386"/>
                </a:cubicBezTo>
                <a:cubicBezTo>
                  <a:pt x="81" y="394"/>
                  <a:pt x="74" y="401"/>
                  <a:pt x="69" y="409"/>
                </a:cubicBezTo>
                <a:cubicBezTo>
                  <a:pt x="68" y="411"/>
                  <a:pt x="67" y="413"/>
                  <a:pt x="67" y="415"/>
                </a:cubicBezTo>
                <a:cubicBezTo>
                  <a:pt x="68" y="419"/>
                  <a:pt x="71" y="421"/>
                  <a:pt x="75" y="421"/>
                </a:cubicBezTo>
                <a:cubicBezTo>
                  <a:pt x="80" y="421"/>
                  <a:pt x="82" y="418"/>
                  <a:pt x="84" y="414"/>
                </a:cubicBezTo>
                <a:cubicBezTo>
                  <a:pt x="85" y="411"/>
                  <a:pt x="86" y="408"/>
                  <a:pt x="89" y="407"/>
                </a:cubicBezTo>
                <a:cubicBezTo>
                  <a:pt x="89" y="407"/>
                  <a:pt x="90" y="406"/>
                  <a:pt x="91" y="407"/>
                </a:cubicBezTo>
                <a:cubicBezTo>
                  <a:pt x="91" y="407"/>
                  <a:pt x="91" y="408"/>
                  <a:pt x="91" y="408"/>
                </a:cubicBezTo>
                <a:cubicBezTo>
                  <a:pt x="91" y="414"/>
                  <a:pt x="90" y="419"/>
                  <a:pt x="88" y="424"/>
                </a:cubicBezTo>
                <a:cubicBezTo>
                  <a:pt x="85" y="430"/>
                  <a:pt x="81" y="433"/>
                  <a:pt x="77" y="437"/>
                </a:cubicBezTo>
                <a:cubicBezTo>
                  <a:pt x="75" y="439"/>
                  <a:pt x="73" y="442"/>
                  <a:pt x="71" y="444"/>
                </a:cubicBezTo>
                <a:cubicBezTo>
                  <a:pt x="70" y="446"/>
                  <a:pt x="69" y="449"/>
                  <a:pt x="69" y="451"/>
                </a:cubicBezTo>
                <a:cubicBezTo>
                  <a:pt x="70" y="453"/>
                  <a:pt x="71" y="455"/>
                  <a:pt x="73" y="456"/>
                </a:cubicBezTo>
                <a:cubicBezTo>
                  <a:pt x="76" y="457"/>
                  <a:pt x="79" y="456"/>
                  <a:pt x="82" y="453"/>
                </a:cubicBezTo>
                <a:cubicBezTo>
                  <a:pt x="83" y="452"/>
                  <a:pt x="89" y="442"/>
                  <a:pt x="91" y="446"/>
                </a:cubicBezTo>
                <a:cubicBezTo>
                  <a:pt x="92" y="448"/>
                  <a:pt x="90" y="453"/>
                  <a:pt x="90" y="455"/>
                </a:cubicBezTo>
                <a:cubicBezTo>
                  <a:pt x="89" y="459"/>
                  <a:pt x="88" y="463"/>
                  <a:pt x="86" y="467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1133"/>
                  <a:pt x="0" y="1133"/>
                  <a:pt x="0" y="1133"/>
                </a:cubicBezTo>
                <a:cubicBezTo>
                  <a:pt x="3200" y="1133"/>
                  <a:pt x="3200" y="1133"/>
                  <a:pt x="3200" y="1133"/>
                </a:cubicBezTo>
                <a:cubicBezTo>
                  <a:pt x="3200" y="873"/>
                  <a:pt x="3200" y="873"/>
                  <a:pt x="3200" y="873"/>
                </a:cubicBezTo>
                <a:lnTo>
                  <a:pt x="3102" y="861"/>
                </a:lnTo>
                <a:close/>
                <a:moveTo>
                  <a:pt x="640" y="463"/>
                </a:moveTo>
                <a:cubicBezTo>
                  <a:pt x="642" y="464"/>
                  <a:pt x="643" y="466"/>
                  <a:pt x="645" y="467"/>
                </a:cubicBezTo>
                <a:cubicBezTo>
                  <a:pt x="637" y="467"/>
                  <a:pt x="637" y="467"/>
                  <a:pt x="637" y="467"/>
                </a:cubicBezTo>
                <a:cubicBezTo>
                  <a:pt x="636" y="465"/>
                  <a:pt x="635" y="460"/>
                  <a:pt x="640" y="463"/>
                </a:cubicBezTo>
                <a:close/>
                <a:moveTo>
                  <a:pt x="602" y="452"/>
                </a:moveTo>
                <a:cubicBezTo>
                  <a:pt x="602" y="457"/>
                  <a:pt x="601" y="462"/>
                  <a:pt x="599" y="467"/>
                </a:cubicBezTo>
                <a:cubicBezTo>
                  <a:pt x="593" y="467"/>
                  <a:pt x="593" y="467"/>
                  <a:pt x="593" y="467"/>
                </a:cubicBezTo>
                <a:cubicBezTo>
                  <a:pt x="596" y="462"/>
                  <a:pt x="598" y="456"/>
                  <a:pt x="602" y="452"/>
                </a:cubicBezTo>
                <a:close/>
                <a:moveTo>
                  <a:pt x="282" y="461"/>
                </a:moveTo>
                <a:cubicBezTo>
                  <a:pt x="282" y="463"/>
                  <a:pt x="282" y="465"/>
                  <a:pt x="281" y="467"/>
                </a:cubicBezTo>
                <a:cubicBezTo>
                  <a:pt x="266" y="467"/>
                  <a:pt x="266" y="467"/>
                  <a:pt x="266" y="467"/>
                </a:cubicBezTo>
                <a:cubicBezTo>
                  <a:pt x="271" y="462"/>
                  <a:pt x="277" y="458"/>
                  <a:pt x="282" y="461"/>
                </a:cubicBezTo>
                <a:close/>
                <a:moveTo>
                  <a:pt x="105" y="461"/>
                </a:moveTo>
                <a:cubicBezTo>
                  <a:pt x="105" y="460"/>
                  <a:pt x="103" y="455"/>
                  <a:pt x="104" y="454"/>
                </a:cubicBezTo>
                <a:cubicBezTo>
                  <a:pt x="105" y="451"/>
                  <a:pt x="108" y="454"/>
                  <a:pt x="109" y="456"/>
                </a:cubicBezTo>
                <a:cubicBezTo>
                  <a:pt x="111" y="459"/>
                  <a:pt x="112" y="461"/>
                  <a:pt x="114" y="463"/>
                </a:cubicBezTo>
                <a:cubicBezTo>
                  <a:pt x="115" y="465"/>
                  <a:pt x="116" y="466"/>
                  <a:pt x="118" y="467"/>
                </a:cubicBezTo>
                <a:cubicBezTo>
                  <a:pt x="107" y="467"/>
                  <a:pt x="107" y="467"/>
                  <a:pt x="107" y="467"/>
                </a:cubicBezTo>
                <a:cubicBezTo>
                  <a:pt x="106" y="465"/>
                  <a:pt x="105" y="463"/>
                  <a:pt x="105" y="461"/>
                </a:cubicBezTo>
                <a:close/>
                <a:moveTo>
                  <a:pt x="1205" y="551"/>
                </a:moveTo>
                <a:cubicBezTo>
                  <a:pt x="1197" y="551"/>
                  <a:pt x="1197" y="551"/>
                  <a:pt x="1197" y="551"/>
                </a:cubicBezTo>
                <a:cubicBezTo>
                  <a:pt x="1199" y="549"/>
                  <a:pt x="1203" y="549"/>
                  <a:pt x="1205" y="551"/>
                </a:cubicBezTo>
                <a:close/>
                <a:moveTo>
                  <a:pt x="3078" y="848"/>
                </a:moveTo>
                <a:cubicBezTo>
                  <a:pt x="3079" y="848"/>
                  <a:pt x="3079" y="847"/>
                  <a:pt x="3080" y="847"/>
                </a:cubicBezTo>
                <a:cubicBezTo>
                  <a:pt x="3081" y="848"/>
                  <a:pt x="3081" y="849"/>
                  <a:pt x="3081" y="850"/>
                </a:cubicBezTo>
                <a:cubicBezTo>
                  <a:pt x="3080" y="853"/>
                  <a:pt x="3080" y="856"/>
                  <a:pt x="3079" y="858"/>
                </a:cubicBezTo>
                <a:cubicBezTo>
                  <a:pt x="3072" y="858"/>
                  <a:pt x="3072" y="858"/>
                  <a:pt x="3072" y="858"/>
                </a:cubicBezTo>
                <a:cubicBezTo>
                  <a:pt x="3074" y="854"/>
                  <a:pt x="3075" y="850"/>
                  <a:pt x="3078" y="848"/>
                </a:cubicBez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1" y="5817287"/>
            <a:ext cx="12192000" cy="1040714"/>
          </a:xfrm>
          <a:custGeom>
            <a:avLst/>
            <a:gdLst>
              <a:gd name="T0" fmla="*/ 2882 w 3200"/>
              <a:gd name="T1" fmla="*/ 180 h 518"/>
              <a:gd name="T2" fmla="*/ 2912 w 3200"/>
              <a:gd name="T3" fmla="*/ 134 h 518"/>
              <a:gd name="T4" fmla="*/ 2915 w 3200"/>
              <a:gd name="T5" fmla="*/ 89 h 518"/>
              <a:gd name="T6" fmla="*/ 2906 w 3200"/>
              <a:gd name="T7" fmla="*/ 70 h 518"/>
              <a:gd name="T8" fmla="*/ 2877 w 3200"/>
              <a:gd name="T9" fmla="*/ 138 h 518"/>
              <a:gd name="T10" fmla="*/ 2876 w 3200"/>
              <a:gd name="T11" fmla="*/ 0 h 518"/>
              <a:gd name="T12" fmla="*/ 2872 w 3200"/>
              <a:gd name="T13" fmla="*/ 142 h 518"/>
              <a:gd name="T14" fmla="*/ 2867 w 3200"/>
              <a:gd name="T15" fmla="*/ 133 h 518"/>
              <a:gd name="T16" fmla="*/ 2828 w 3200"/>
              <a:gd name="T17" fmla="*/ 114 h 518"/>
              <a:gd name="T18" fmla="*/ 2840 w 3200"/>
              <a:gd name="T19" fmla="*/ 154 h 518"/>
              <a:gd name="T20" fmla="*/ 2867 w 3200"/>
              <a:gd name="T21" fmla="*/ 180 h 518"/>
              <a:gd name="T22" fmla="*/ 2733 w 3200"/>
              <a:gd name="T23" fmla="*/ 180 h 518"/>
              <a:gd name="T24" fmla="*/ 2723 w 3200"/>
              <a:gd name="T25" fmla="*/ 144 h 518"/>
              <a:gd name="T26" fmla="*/ 2695 w 3200"/>
              <a:gd name="T27" fmla="*/ 144 h 518"/>
              <a:gd name="T28" fmla="*/ 2668 w 3200"/>
              <a:gd name="T29" fmla="*/ 117 h 518"/>
              <a:gd name="T30" fmla="*/ 2584 w 3200"/>
              <a:gd name="T31" fmla="*/ 117 h 518"/>
              <a:gd name="T32" fmla="*/ 2563 w 3200"/>
              <a:gd name="T33" fmla="*/ 138 h 518"/>
              <a:gd name="T34" fmla="*/ 2531 w 3200"/>
              <a:gd name="T35" fmla="*/ 138 h 518"/>
              <a:gd name="T36" fmla="*/ 2514 w 3200"/>
              <a:gd name="T37" fmla="*/ 180 h 518"/>
              <a:gd name="T38" fmla="*/ 2401 w 3200"/>
              <a:gd name="T39" fmla="*/ 180 h 518"/>
              <a:gd name="T40" fmla="*/ 2398 w 3200"/>
              <a:gd name="T41" fmla="*/ 171 h 518"/>
              <a:gd name="T42" fmla="*/ 2397 w 3200"/>
              <a:gd name="T43" fmla="*/ 168 h 518"/>
              <a:gd name="T44" fmla="*/ 2388 w 3200"/>
              <a:gd name="T45" fmla="*/ 171 h 518"/>
              <a:gd name="T46" fmla="*/ 2359 w 3200"/>
              <a:gd name="T47" fmla="*/ 140 h 518"/>
              <a:gd name="T48" fmla="*/ 2368 w 3200"/>
              <a:gd name="T49" fmla="*/ 180 h 518"/>
              <a:gd name="T50" fmla="*/ 2170 w 3200"/>
              <a:gd name="T51" fmla="*/ 180 h 518"/>
              <a:gd name="T52" fmla="*/ 2122 w 3200"/>
              <a:gd name="T53" fmla="*/ 197 h 518"/>
              <a:gd name="T54" fmla="*/ 2070 w 3200"/>
              <a:gd name="T55" fmla="*/ 180 h 518"/>
              <a:gd name="T56" fmla="*/ 1390 w 3200"/>
              <a:gd name="T57" fmla="*/ 180 h 518"/>
              <a:gd name="T58" fmla="*/ 1278 w 3200"/>
              <a:gd name="T59" fmla="*/ 162 h 518"/>
              <a:gd name="T60" fmla="*/ 1049 w 3200"/>
              <a:gd name="T61" fmla="*/ 162 h 518"/>
              <a:gd name="T62" fmla="*/ 1020 w 3200"/>
              <a:gd name="T63" fmla="*/ 180 h 518"/>
              <a:gd name="T64" fmla="*/ 732 w 3200"/>
              <a:gd name="T65" fmla="*/ 180 h 518"/>
              <a:gd name="T66" fmla="*/ 769 w 3200"/>
              <a:gd name="T67" fmla="*/ 137 h 518"/>
              <a:gd name="T68" fmla="*/ 731 w 3200"/>
              <a:gd name="T69" fmla="*/ 176 h 518"/>
              <a:gd name="T70" fmla="*/ 733 w 3200"/>
              <a:gd name="T71" fmla="*/ 79 h 518"/>
              <a:gd name="T72" fmla="*/ 713 w 3200"/>
              <a:gd name="T73" fmla="*/ 133 h 518"/>
              <a:gd name="T74" fmla="*/ 714 w 3200"/>
              <a:gd name="T75" fmla="*/ 150 h 518"/>
              <a:gd name="T76" fmla="*/ 671 w 3200"/>
              <a:gd name="T77" fmla="*/ 113 h 518"/>
              <a:gd name="T78" fmla="*/ 682 w 3200"/>
              <a:gd name="T79" fmla="*/ 158 h 518"/>
              <a:gd name="T80" fmla="*/ 708 w 3200"/>
              <a:gd name="T81" fmla="*/ 180 h 518"/>
              <a:gd name="T82" fmla="*/ 600 w 3200"/>
              <a:gd name="T83" fmla="*/ 180 h 518"/>
              <a:gd name="T84" fmla="*/ 584 w 3200"/>
              <a:gd name="T85" fmla="*/ 103 h 518"/>
              <a:gd name="T86" fmla="*/ 505 w 3200"/>
              <a:gd name="T87" fmla="*/ 103 h 518"/>
              <a:gd name="T88" fmla="*/ 505 w 3200"/>
              <a:gd name="T89" fmla="*/ 129 h 518"/>
              <a:gd name="T90" fmla="*/ 433 w 3200"/>
              <a:gd name="T91" fmla="*/ 129 h 518"/>
              <a:gd name="T92" fmla="*/ 406 w 3200"/>
              <a:gd name="T93" fmla="*/ 180 h 518"/>
              <a:gd name="T94" fmla="*/ 0 w 3200"/>
              <a:gd name="T95" fmla="*/ 180 h 518"/>
              <a:gd name="T96" fmla="*/ 0 w 3200"/>
              <a:gd name="T97" fmla="*/ 518 h 518"/>
              <a:gd name="T98" fmla="*/ 3200 w 3200"/>
              <a:gd name="T99" fmla="*/ 518 h 518"/>
              <a:gd name="T100" fmla="*/ 3200 w 3200"/>
              <a:gd name="T101" fmla="*/ 180 h 518"/>
              <a:gd name="T102" fmla="*/ 2882 w 3200"/>
              <a:gd name="T103" fmla="*/ 180 h 518"/>
              <a:gd name="T104" fmla="*/ 2877 w 3200"/>
              <a:gd name="T105" fmla="*/ 177 h 518"/>
              <a:gd name="T106" fmla="*/ 2878 w 3200"/>
              <a:gd name="T107" fmla="*/ 180 h 518"/>
              <a:gd name="T108" fmla="*/ 2874 w 3200"/>
              <a:gd name="T109" fmla="*/ 180 h 518"/>
              <a:gd name="T110" fmla="*/ 2877 w 3200"/>
              <a:gd name="T111" fmla="*/ 177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0" h="518">
                <a:moveTo>
                  <a:pt x="2882" y="180"/>
                </a:moveTo>
                <a:cubicBezTo>
                  <a:pt x="2894" y="166"/>
                  <a:pt x="2906" y="152"/>
                  <a:pt x="2912" y="134"/>
                </a:cubicBezTo>
                <a:cubicBezTo>
                  <a:pt x="2917" y="120"/>
                  <a:pt x="2919" y="104"/>
                  <a:pt x="2915" y="89"/>
                </a:cubicBezTo>
                <a:cubicBezTo>
                  <a:pt x="2914" y="82"/>
                  <a:pt x="2912" y="75"/>
                  <a:pt x="2906" y="70"/>
                </a:cubicBezTo>
                <a:cubicBezTo>
                  <a:pt x="2893" y="91"/>
                  <a:pt x="2882" y="114"/>
                  <a:pt x="2877" y="138"/>
                </a:cubicBezTo>
                <a:cubicBezTo>
                  <a:pt x="2874" y="92"/>
                  <a:pt x="2874" y="46"/>
                  <a:pt x="2876" y="0"/>
                </a:cubicBezTo>
                <a:cubicBezTo>
                  <a:pt x="2866" y="46"/>
                  <a:pt x="2865" y="95"/>
                  <a:pt x="2872" y="142"/>
                </a:cubicBezTo>
                <a:cubicBezTo>
                  <a:pt x="2871" y="139"/>
                  <a:pt x="2869" y="136"/>
                  <a:pt x="2867" y="133"/>
                </a:cubicBezTo>
                <a:cubicBezTo>
                  <a:pt x="2857" y="121"/>
                  <a:pt x="2843" y="114"/>
                  <a:pt x="2828" y="114"/>
                </a:cubicBezTo>
                <a:cubicBezTo>
                  <a:pt x="2831" y="128"/>
                  <a:pt x="2834" y="142"/>
                  <a:pt x="2840" y="154"/>
                </a:cubicBezTo>
                <a:cubicBezTo>
                  <a:pt x="2846" y="166"/>
                  <a:pt x="2856" y="175"/>
                  <a:pt x="2867" y="180"/>
                </a:cubicBezTo>
                <a:cubicBezTo>
                  <a:pt x="2733" y="180"/>
                  <a:pt x="2733" y="180"/>
                  <a:pt x="2733" y="180"/>
                </a:cubicBezTo>
                <a:cubicBezTo>
                  <a:pt x="2723" y="144"/>
                  <a:pt x="2723" y="144"/>
                  <a:pt x="2723" y="144"/>
                </a:cubicBezTo>
                <a:cubicBezTo>
                  <a:pt x="2695" y="144"/>
                  <a:pt x="2695" y="144"/>
                  <a:pt x="2695" y="144"/>
                </a:cubicBezTo>
                <a:cubicBezTo>
                  <a:pt x="2668" y="117"/>
                  <a:pt x="2668" y="117"/>
                  <a:pt x="2668" y="117"/>
                </a:cubicBezTo>
                <a:cubicBezTo>
                  <a:pt x="2584" y="117"/>
                  <a:pt x="2584" y="117"/>
                  <a:pt x="2584" y="117"/>
                </a:cubicBezTo>
                <a:cubicBezTo>
                  <a:pt x="2563" y="138"/>
                  <a:pt x="2563" y="138"/>
                  <a:pt x="2563" y="138"/>
                </a:cubicBezTo>
                <a:cubicBezTo>
                  <a:pt x="2531" y="138"/>
                  <a:pt x="2531" y="138"/>
                  <a:pt x="2531" y="138"/>
                </a:cubicBezTo>
                <a:cubicBezTo>
                  <a:pt x="2514" y="180"/>
                  <a:pt x="2514" y="180"/>
                  <a:pt x="2514" y="180"/>
                </a:cubicBezTo>
                <a:cubicBezTo>
                  <a:pt x="2401" y="180"/>
                  <a:pt x="2401" y="180"/>
                  <a:pt x="2401" y="180"/>
                </a:cubicBezTo>
                <a:cubicBezTo>
                  <a:pt x="2400" y="177"/>
                  <a:pt x="2399" y="174"/>
                  <a:pt x="2398" y="171"/>
                </a:cubicBezTo>
                <a:cubicBezTo>
                  <a:pt x="2398" y="170"/>
                  <a:pt x="2397" y="169"/>
                  <a:pt x="2397" y="168"/>
                </a:cubicBezTo>
                <a:cubicBezTo>
                  <a:pt x="2394" y="167"/>
                  <a:pt x="2391" y="172"/>
                  <a:pt x="2388" y="171"/>
                </a:cubicBezTo>
                <a:cubicBezTo>
                  <a:pt x="2389" y="155"/>
                  <a:pt x="2375" y="140"/>
                  <a:pt x="2359" y="140"/>
                </a:cubicBezTo>
                <a:cubicBezTo>
                  <a:pt x="2358" y="154"/>
                  <a:pt x="2361" y="168"/>
                  <a:pt x="2368" y="180"/>
                </a:cubicBezTo>
                <a:cubicBezTo>
                  <a:pt x="2170" y="180"/>
                  <a:pt x="2170" y="180"/>
                  <a:pt x="2170" y="180"/>
                </a:cubicBezTo>
                <a:cubicBezTo>
                  <a:pt x="2122" y="197"/>
                  <a:pt x="2122" y="197"/>
                  <a:pt x="2122" y="197"/>
                </a:cubicBezTo>
                <a:cubicBezTo>
                  <a:pt x="2070" y="180"/>
                  <a:pt x="2070" y="180"/>
                  <a:pt x="2070" y="180"/>
                </a:cubicBezTo>
                <a:cubicBezTo>
                  <a:pt x="1390" y="180"/>
                  <a:pt x="1390" y="180"/>
                  <a:pt x="1390" y="180"/>
                </a:cubicBezTo>
                <a:cubicBezTo>
                  <a:pt x="1278" y="162"/>
                  <a:pt x="1278" y="162"/>
                  <a:pt x="1278" y="162"/>
                </a:cubicBezTo>
                <a:cubicBezTo>
                  <a:pt x="1049" y="162"/>
                  <a:pt x="1049" y="162"/>
                  <a:pt x="1049" y="162"/>
                </a:cubicBezTo>
                <a:cubicBezTo>
                  <a:pt x="1020" y="180"/>
                  <a:pt x="1020" y="180"/>
                  <a:pt x="1020" y="180"/>
                </a:cubicBezTo>
                <a:cubicBezTo>
                  <a:pt x="732" y="180"/>
                  <a:pt x="732" y="180"/>
                  <a:pt x="732" y="180"/>
                </a:cubicBezTo>
                <a:cubicBezTo>
                  <a:pt x="744" y="166"/>
                  <a:pt x="757" y="152"/>
                  <a:pt x="769" y="137"/>
                </a:cubicBezTo>
                <a:cubicBezTo>
                  <a:pt x="753" y="146"/>
                  <a:pt x="742" y="160"/>
                  <a:pt x="731" y="176"/>
                </a:cubicBezTo>
                <a:cubicBezTo>
                  <a:pt x="744" y="145"/>
                  <a:pt x="745" y="110"/>
                  <a:pt x="733" y="79"/>
                </a:cubicBezTo>
                <a:cubicBezTo>
                  <a:pt x="720" y="93"/>
                  <a:pt x="714" y="113"/>
                  <a:pt x="713" y="133"/>
                </a:cubicBezTo>
                <a:cubicBezTo>
                  <a:pt x="713" y="139"/>
                  <a:pt x="713" y="144"/>
                  <a:pt x="714" y="150"/>
                </a:cubicBezTo>
                <a:cubicBezTo>
                  <a:pt x="705" y="132"/>
                  <a:pt x="690" y="118"/>
                  <a:pt x="671" y="113"/>
                </a:cubicBezTo>
                <a:cubicBezTo>
                  <a:pt x="670" y="129"/>
                  <a:pt x="673" y="145"/>
                  <a:pt x="682" y="158"/>
                </a:cubicBezTo>
                <a:cubicBezTo>
                  <a:pt x="688" y="168"/>
                  <a:pt x="697" y="176"/>
                  <a:pt x="708" y="180"/>
                </a:cubicBezTo>
                <a:cubicBezTo>
                  <a:pt x="600" y="180"/>
                  <a:pt x="600" y="180"/>
                  <a:pt x="600" y="180"/>
                </a:cubicBezTo>
                <a:cubicBezTo>
                  <a:pt x="584" y="103"/>
                  <a:pt x="584" y="103"/>
                  <a:pt x="584" y="103"/>
                </a:cubicBezTo>
                <a:cubicBezTo>
                  <a:pt x="505" y="103"/>
                  <a:pt x="505" y="103"/>
                  <a:pt x="505" y="103"/>
                </a:cubicBezTo>
                <a:cubicBezTo>
                  <a:pt x="505" y="129"/>
                  <a:pt x="505" y="129"/>
                  <a:pt x="505" y="129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06" y="180"/>
                  <a:pt x="406" y="180"/>
                  <a:pt x="406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518"/>
                  <a:pt x="0" y="518"/>
                  <a:pt x="0" y="518"/>
                </a:cubicBezTo>
                <a:cubicBezTo>
                  <a:pt x="3200" y="518"/>
                  <a:pt x="3200" y="518"/>
                  <a:pt x="3200" y="518"/>
                </a:cubicBezTo>
                <a:cubicBezTo>
                  <a:pt x="3200" y="180"/>
                  <a:pt x="3200" y="180"/>
                  <a:pt x="3200" y="180"/>
                </a:cubicBezTo>
                <a:lnTo>
                  <a:pt x="2882" y="180"/>
                </a:lnTo>
                <a:close/>
                <a:moveTo>
                  <a:pt x="2877" y="177"/>
                </a:moveTo>
                <a:cubicBezTo>
                  <a:pt x="2877" y="178"/>
                  <a:pt x="2877" y="179"/>
                  <a:pt x="2878" y="180"/>
                </a:cubicBezTo>
                <a:cubicBezTo>
                  <a:pt x="2874" y="180"/>
                  <a:pt x="2874" y="180"/>
                  <a:pt x="2874" y="180"/>
                </a:cubicBezTo>
                <a:cubicBezTo>
                  <a:pt x="2876" y="179"/>
                  <a:pt x="2876" y="178"/>
                  <a:pt x="2877" y="1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1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0D3BAD-12B9-3548-B7E4-8335991E2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5795"/>
          </a:xfrm>
          <a:custGeom>
            <a:avLst/>
            <a:gdLst>
              <a:gd name="connsiteX0" fmla="*/ 0 w 12192000"/>
              <a:gd name="connsiteY0" fmla="*/ 0 h 4469801"/>
              <a:gd name="connsiteX1" fmla="*/ 12192000 w 12192000"/>
              <a:gd name="connsiteY1" fmla="*/ 0 h 4469801"/>
              <a:gd name="connsiteX2" fmla="*/ 12192000 w 12192000"/>
              <a:gd name="connsiteY2" fmla="*/ 4469801 h 4469801"/>
              <a:gd name="connsiteX3" fmla="*/ 0 w 12192000"/>
              <a:gd name="connsiteY3" fmla="*/ 4469801 h 44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69801">
                <a:moveTo>
                  <a:pt x="0" y="0"/>
                </a:moveTo>
                <a:lnTo>
                  <a:pt x="12192000" y="0"/>
                </a:lnTo>
                <a:lnTo>
                  <a:pt x="12192000" y="4469801"/>
                </a:lnTo>
                <a:lnTo>
                  <a:pt x="0" y="446980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3235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2ECD7D66-A9E8-D84B-A536-64F8F605A4B9}"/>
              </a:ext>
            </a:extLst>
          </p:cNvPr>
          <p:cNvSpPr/>
          <p:nvPr userDrawn="1"/>
        </p:nvSpPr>
        <p:spPr>
          <a:xfrm>
            <a:off x="0" y="595116"/>
            <a:ext cx="12192000" cy="5667768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D50BE2-4E2C-5E49-AFFA-550F28C0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95116"/>
            <a:ext cx="5475642" cy="5667768"/>
          </a:xfrm>
          <a:custGeom>
            <a:avLst/>
            <a:gdLst>
              <a:gd name="connsiteX0" fmla="*/ 0 w 5475642"/>
              <a:gd name="connsiteY0" fmla="*/ 0 h 5667768"/>
              <a:gd name="connsiteX1" fmla="*/ 4342622 w 5475642"/>
              <a:gd name="connsiteY1" fmla="*/ 0 h 5667768"/>
              <a:gd name="connsiteX2" fmla="*/ 5475642 w 5475642"/>
              <a:gd name="connsiteY2" fmla="*/ 2833884 h 5667768"/>
              <a:gd name="connsiteX3" fmla="*/ 4342622 w 5475642"/>
              <a:gd name="connsiteY3" fmla="*/ 5667768 h 5667768"/>
              <a:gd name="connsiteX4" fmla="*/ 0 w 5475642"/>
              <a:gd name="connsiteY4" fmla="*/ 5667768 h 56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642" h="5667768">
                <a:moveTo>
                  <a:pt x="0" y="0"/>
                </a:moveTo>
                <a:lnTo>
                  <a:pt x="4342622" y="0"/>
                </a:lnTo>
                <a:lnTo>
                  <a:pt x="5475642" y="2833884"/>
                </a:lnTo>
                <a:lnTo>
                  <a:pt x="4342622" y="5667768"/>
                </a:lnTo>
                <a:lnTo>
                  <a:pt x="0" y="56677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38100" dist="12700" algn="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3594CF-8623-164E-B978-F9F28FA6BF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454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AFD7D8-A9F2-DF47-B898-C588E9A98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A3BFA3-2552-FC4E-BF20-04485D61E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9B1BAE2-F01E-D640-B330-46A54C1509BC}"/>
              </a:ext>
            </a:extLst>
          </p:cNvPr>
          <p:cNvSpPr txBox="1">
            <a:spLocks/>
          </p:cNvSpPr>
          <p:nvPr userDrawn="1"/>
        </p:nvSpPr>
        <p:spPr>
          <a:xfrm>
            <a:off x="11102748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F81BE7F-9842-0941-A953-E5A2CDD84062}"/>
              </a:ext>
            </a:extLst>
          </p:cNvPr>
          <p:cNvSpPr>
            <a:spLocks noChangeAspect="1"/>
          </p:cNvSpPr>
          <p:nvPr userDrawn="1"/>
        </p:nvSpPr>
        <p:spPr>
          <a:xfrm>
            <a:off x="11508126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56025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D91029-5F09-1F4A-B95F-8CABB5A620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7307" y="0"/>
            <a:ext cx="6834692" cy="6858000"/>
          </a:xfrm>
          <a:custGeom>
            <a:avLst/>
            <a:gdLst>
              <a:gd name="connsiteX0" fmla="*/ 3417346 w 6834692"/>
              <a:gd name="connsiteY0" fmla="*/ 0 h 6858000"/>
              <a:gd name="connsiteX1" fmla="*/ 6834692 w 6834692"/>
              <a:gd name="connsiteY1" fmla="*/ 0 h 6858000"/>
              <a:gd name="connsiteX2" fmla="*/ 6834692 w 6834692"/>
              <a:gd name="connsiteY2" fmla="*/ 6858000 h 6858000"/>
              <a:gd name="connsiteX3" fmla="*/ 0 w 6834692"/>
              <a:gd name="connsiteY3" fmla="*/ 6858000 h 6858000"/>
              <a:gd name="connsiteX4" fmla="*/ 0 w 6834692"/>
              <a:gd name="connsiteY4" fmla="*/ 68536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4692" h="6858000">
                <a:moveTo>
                  <a:pt x="3417346" y="0"/>
                </a:moveTo>
                <a:lnTo>
                  <a:pt x="6834692" y="0"/>
                </a:lnTo>
                <a:lnTo>
                  <a:pt x="6834692" y="6858000"/>
                </a:lnTo>
                <a:lnTo>
                  <a:pt x="0" y="6858000"/>
                </a:lnTo>
                <a:lnTo>
                  <a:pt x="0" y="685366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2" name="Snip and Round Single Corner Rectangle 2">
            <a:extLst>
              <a:ext uri="{FF2B5EF4-FFF2-40B4-BE49-F238E27FC236}">
                <a16:creationId xmlns:a16="http://schemas.microsoft.com/office/drawing/2014/main" id="{8749696A-F25F-F04F-9B1B-91E5BAFE82A6}"/>
              </a:ext>
            </a:extLst>
          </p:cNvPr>
          <p:cNvSpPr/>
          <p:nvPr userDrawn="1"/>
        </p:nvSpPr>
        <p:spPr>
          <a:xfrm flipV="1">
            <a:off x="0" y="0"/>
            <a:ext cx="6834692" cy="6858000"/>
          </a:xfrm>
          <a:custGeom>
            <a:avLst/>
            <a:gdLst>
              <a:gd name="connsiteX0" fmla="*/ 0 w 6096000"/>
              <a:gd name="connsiteY0" fmla="*/ 0 h 6858000"/>
              <a:gd name="connsiteX1" fmla="*/ 3048000 w 6096000"/>
              <a:gd name="connsiteY1" fmla="*/ 0 h 6858000"/>
              <a:gd name="connsiteX2" fmla="*/ 6096000 w 6096000"/>
              <a:gd name="connsiteY2" fmla="*/ 304800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0 w 6096000"/>
              <a:gd name="connsiteY6" fmla="*/ 0 h 6858000"/>
              <a:gd name="connsiteX0" fmla="*/ 0 w 6096000"/>
              <a:gd name="connsiteY0" fmla="*/ 0 h 6858000"/>
              <a:gd name="connsiteX1" fmla="*/ 3048000 w 6096000"/>
              <a:gd name="connsiteY1" fmla="*/ 0 h 6858000"/>
              <a:gd name="connsiteX2" fmla="*/ 6096000 w 6096000"/>
              <a:gd name="connsiteY2" fmla="*/ 6834692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0 w 6096000"/>
              <a:gd name="connsiteY6" fmla="*/ 0 h 6858000"/>
              <a:gd name="connsiteX0" fmla="*/ 0 w 6096000"/>
              <a:gd name="connsiteY0" fmla="*/ 0 h 6858000"/>
              <a:gd name="connsiteX1" fmla="*/ 3048000 w 6096000"/>
              <a:gd name="connsiteY1" fmla="*/ 0 h 6858000"/>
              <a:gd name="connsiteX2" fmla="*/ 6096000 w 6096000"/>
              <a:gd name="connsiteY2" fmla="*/ 6853663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0 w 6096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3048000" y="0"/>
                </a:lnTo>
                <a:lnTo>
                  <a:pt x="6096000" y="6853663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932420-B77B-E74D-828E-B3463DF2BB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2107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AA2A23-8C79-4049-A18E-B48DED868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F9288DD-3C0E-CB45-A75D-24F5BD523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14C4AFE-3AB5-594B-B9B6-5D74241677DA}"/>
              </a:ext>
            </a:extLst>
          </p:cNvPr>
          <p:cNvSpPr txBox="1">
            <a:spLocks/>
          </p:cNvSpPr>
          <p:nvPr userDrawn="1"/>
        </p:nvSpPr>
        <p:spPr>
          <a:xfrm>
            <a:off x="915700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BEABE5B-FF36-274D-94B6-5A4288E891B6}"/>
              </a:ext>
            </a:extLst>
          </p:cNvPr>
          <p:cNvSpPr>
            <a:spLocks noChangeAspect="1"/>
          </p:cNvSpPr>
          <p:nvPr userDrawn="1"/>
        </p:nvSpPr>
        <p:spPr>
          <a:xfrm>
            <a:off x="181100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413635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932420-B77B-E74D-828E-B3463DF2BB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2107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AA2A23-8C79-4049-A18E-B48DED868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F9288DD-3C0E-CB45-A75D-24F5BD523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14C4AFE-3AB5-594B-B9B6-5D74241677DA}"/>
              </a:ext>
            </a:extLst>
          </p:cNvPr>
          <p:cNvSpPr txBox="1">
            <a:spLocks/>
          </p:cNvSpPr>
          <p:nvPr userDrawn="1"/>
        </p:nvSpPr>
        <p:spPr>
          <a:xfrm>
            <a:off x="915700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BEABE5B-FF36-274D-94B6-5A4288E891B6}"/>
              </a:ext>
            </a:extLst>
          </p:cNvPr>
          <p:cNvSpPr>
            <a:spLocks noChangeAspect="1"/>
          </p:cNvSpPr>
          <p:nvPr userDrawn="1"/>
        </p:nvSpPr>
        <p:spPr>
          <a:xfrm>
            <a:off x="181100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AD2B237-F000-9745-BA31-19BB4B444750}"/>
              </a:ext>
            </a:extLst>
          </p:cNvPr>
          <p:cNvSpPr/>
          <p:nvPr userDrawn="1"/>
        </p:nvSpPr>
        <p:spPr>
          <a:xfrm>
            <a:off x="6631854" y="0"/>
            <a:ext cx="5409677" cy="6858000"/>
          </a:xfrm>
          <a:custGeom>
            <a:avLst/>
            <a:gdLst>
              <a:gd name="connsiteX0" fmla="*/ 223292 w 5409677"/>
              <a:gd name="connsiteY0" fmla="*/ 0 h 6858000"/>
              <a:gd name="connsiteX1" fmla="*/ 5409677 w 5409677"/>
              <a:gd name="connsiteY1" fmla="*/ 0 h 6858000"/>
              <a:gd name="connsiteX2" fmla="*/ 5409677 w 5409677"/>
              <a:gd name="connsiteY2" fmla="*/ 6858000 h 6858000"/>
              <a:gd name="connsiteX3" fmla="*/ 3905378 w 5409677"/>
              <a:gd name="connsiteY3" fmla="*/ 6858000 h 6858000"/>
              <a:gd name="connsiteX4" fmla="*/ 3650259 w 5409677"/>
              <a:gd name="connsiteY4" fmla="*/ 6773927 h 6858000"/>
              <a:gd name="connsiteX5" fmla="*/ 750840 w 5409677"/>
              <a:gd name="connsiteY5" fmla="*/ 4328541 h 6858000"/>
              <a:gd name="connsiteX6" fmla="*/ 209846 w 5409677"/>
              <a:gd name="connsiteY6" fmla="*/ 42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677" h="6858000">
                <a:moveTo>
                  <a:pt x="223292" y="0"/>
                </a:moveTo>
                <a:lnTo>
                  <a:pt x="5409677" y="0"/>
                </a:lnTo>
                <a:lnTo>
                  <a:pt x="5409677" y="6858000"/>
                </a:lnTo>
                <a:lnTo>
                  <a:pt x="3905378" y="6858000"/>
                </a:lnTo>
                <a:lnTo>
                  <a:pt x="3650259" y="6773927"/>
                </a:lnTo>
                <a:cubicBezTo>
                  <a:pt x="2476026" y="6345907"/>
                  <a:pt x="1432371" y="5508987"/>
                  <a:pt x="750840" y="4328541"/>
                </a:cubicBezTo>
                <a:cubicBezTo>
                  <a:pt x="-33953" y="2969240"/>
                  <a:pt x="-184176" y="1421851"/>
                  <a:pt x="209846" y="424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EG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BB01B1B-7060-3548-BFD0-4CFB4B376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325" y="0"/>
            <a:ext cx="5409677" cy="6858000"/>
          </a:xfrm>
          <a:custGeom>
            <a:avLst/>
            <a:gdLst>
              <a:gd name="connsiteX0" fmla="*/ 223292 w 5409677"/>
              <a:gd name="connsiteY0" fmla="*/ 0 h 6858000"/>
              <a:gd name="connsiteX1" fmla="*/ 5409677 w 5409677"/>
              <a:gd name="connsiteY1" fmla="*/ 0 h 6858000"/>
              <a:gd name="connsiteX2" fmla="*/ 5409677 w 5409677"/>
              <a:gd name="connsiteY2" fmla="*/ 6858000 h 6858000"/>
              <a:gd name="connsiteX3" fmla="*/ 3905378 w 5409677"/>
              <a:gd name="connsiteY3" fmla="*/ 6858000 h 6858000"/>
              <a:gd name="connsiteX4" fmla="*/ 3650259 w 5409677"/>
              <a:gd name="connsiteY4" fmla="*/ 6773927 h 6858000"/>
              <a:gd name="connsiteX5" fmla="*/ 750840 w 5409677"/>
              <a:gd name="connsiteY5" fmla="*/ 4328541 h 6858000"/>
              <a:gd name="connsiteX6" fmla="*/ 209846 w 5409677"/>
              <a:gd name="connsiteY6" fmla="*/ 42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677" h="6858000">
                <a:moveTo>
                  <a:pt x="223292" y="0"/>
                </a:moveTo>
                <a:lnTo>
                  <a:pt x="5409677" y="0"/>
                </a:lnTo>
                <a:lnTo>
                  <a:pt x="5409677" y="6858000"/>
                </a:lnTo>
                <a:lnTo>
                  <a:pt x="3905378" y="6858000"/>
                </a:lnTo>
                <a:lnTo>
                  <a:pt x="3650259" y="6773927"/>
                </a:lnTo>
                <a:cubicBezTo>
                  <a:pt x="2476026" y="6345907"/>
                  <a:pt x="1432371" y="5508987"/>
                  <a:pt x="750840" y="4328541"/>
                </a:cubicBezTo>
                <a:cubicBezTo>
                  <a:pt x="-33953" y="2969240"/>
                  <a:pt x="-184176" y="1421851"/>
                  <a:pt x="209846" y="4247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58942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re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BDA0677-695E-4245-8A9E-36FC143EC541}"/>
              </a:ext>
            </a:extLst>
          </p:cNvPr>
          <p:cNvSpPr/>
          <p:nvPr userDrawn="1"/>
        </p:nvSpPr>
        <p:spPr>
          <a:xfrm>
            <a:off x="0" y="0"/>
            <a:ext cx="5668536" cy="6858000"/>
          </a:xfrm>
          <a:custGeom>
            <a:avLst/>
            <a:gdLst>
              <a:gd name="connsiteX0" fmla="*/ 0 w 5668536"/>
              <a:gd name="connsiteY0" fmla="*/ 0 h 6858000"/>
              <a:gd name="connsiteX1" fmla="*/ 5336420 w 5668536"/>
              <a:gd name="connsiteY1" fmla="*/ 0 h 6858000"/>
              <a:gd name="connsiteX2" fmla="*/ 5358722 w 5668536"/>
              <a:gd name="connsiteY2" fmla="*/ 3445727 h 6858000"/>
              <a:gd name="connsiteX3" fmla="*/ 5336420 w 5668536"/>
              <a:gd name="connsiteY3" fmla="*/ 6858000 h 6858000"/>
              <a:gd name="connsiteX4" fmla="*/ 0 w 566853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536" h="6858000">
                <a:moveTo>
                  <a:pt x="0" y="0"/>
                </a:moveTo>
                <a:lnTo>
                  <a:pt x="5336420" y="0"/>
                </a:lnTo>
                <a:cubicBezTo>
                  <a:pt x="5343854" y="1148576"/>
                  <a:pt x="6064966" y="1349298"/>
                  <a:pt x="5358722" y="3445727"/>
                </a:cubicBezTo>
                <a:cubicBezTo>
                  <a:pt x="4652478" y="5542156"/>
                  <a:pt x="5343854" y="5720576"/>
                  <a:pt x="533642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43EE46E-474E-1C4C-8C7E-0A4926000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0761" y="0"/>
            <a:ext cx="6781239" cy="6858000"/>
          </a:xfrm>
          <a:custGeom>
            <a:avLst/>
            <a:gdLst>
              <a:gd name="connsiteX0" fmla="*/ 332117 w 6781239"/>
              <a:gd name="connsiteY0" fmla="*/ 0 h 6858000"/>
              <a:gd name="connsiteX1" fmla="*/ 6781239 w 6781239"/>
              <a:gd name="connsiteY1" fmla="*/ 0 h 6858000"/>
              <a:gd name="connsiteX2" fmla="*/ 6781239 w 6781239"/>
              <a:gd name="connsiteY2" fmla="*/ 6858000 h 6858000"/>
              <a:gd name="connsiteX3" fmla="*/ 332117 w 6781239"/>
              <a:gd name="connsiteY3" fmla="*/ 6858000 h 6858000"/>
              <a:gd name="connsiteX4" fmla="*/ 309815 w 6781239"/>
              <a:gd name="connsiteY4" fmla="*/ 3412273 h 6858000"/>
              <a:gd name="connsiteX5" fmla="*/ 332117 w 6781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1239" h="6858000">
                <a:moveTo>
                  <a:pt x="332117" y="0"/>
                </a:moveTo>
                <a:lnTo>
                  <a:pt x="6781239" y="0"/>
                </a:lnTo>
                <a:lnTo>
                  <a:pt x="6781239" y="6858000"/>
                </a:lnTo>
                <a:lnTo>
                  <a:pt x="332117" y="6858000"/>
                </a:lnTo>
                <a:cubicBezTo>
                  <a:pt x="324683" y="5709424"/>
                  <a:pt x="-396429" y="5508702"/>
                  <a:pt x="309815" y="3412273"/>
                </a:cubicBezTo>
                <a:cubicBezTo>
                  <a:pt x="1016059" y="1315844"/>
                  <a:pt x="324683" y="1137424"/>
                  <a:pt x="33211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932420-B77B-E74D-828E-B3463DF2BB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21078" y="6459654"/>
            <a:ext cx="877624" cy="149692"/>
            <a:chOff x="6563428" y="1879895"/>
            <a:chExt cx="4032662" cy="687832"/>
          </a:xfrm>
          <a:solidFill>
            <a:schemeClr val="tx2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AA2A23-8C79-4049-A18E-B48DED868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6573" y="2004051"/>
              <a:ext cx="2839517" cy="439520"/>
            </a:xfrm>
            <a:custGeom>
              <a:avLst/>
              <a:gdLst/>
              <a:ahLst/>
              <a:cxnLst/>
              <a:rect l="l" t="t" r="r" b="b"/>
              <a:pathLst>
                <a:path w="2839516" h="439522">
                  <a:moveTo>
                    <a:pt x="2215362" y="98755"/>
                  </a:moveTo>
                  <a:lnTo>
                    <a:pt x="2153183" y="268834"/>
                  </a:lnTo>
                  <a:lnTo>
                    <a:pt x="2275103" y="268834"/>
                  </a:lnTo>
                  <a:close/>
                  <a:moveTo>
                    <a:pt x="1758162" y="76810"/>
                  </a:moveTo>
                  <a:lnTo>
                    <a:pt x="1758162" y="217018"/>
                  </a:lnTo>
                  <a:lnTo>
                    <a:pt x="1855698" y="217018"/>
                  </a:lnTo>
                  <a:cubicBezTo>
                    <a:pt x="1871141" y="217018"/>
                    <a:pt x="1884045" y="210719"/>
                    <a:pt x="1894408" y="198120"/>
                  </a:cubicBezTo>
                  <a:cubicBezTo>
                    <a:pt x="1904771" y="185522"/>
                    <a:pt x="1909953" y="168453"/>
                    <a:pt x="1909953" y="146914"/>
                  </a:cubicBezTo>
                  <a:cubicBezTo>
                    <a:pt x="1909953" y="135941"/>
                    <a:pt x="1908327" y="126086"/>
                    <a:pt x="1905076" y="117348"/>
                  </a:cubicBezTo>
                  <a:cubicBezTo>
                    <a:pt x="1901825" y="108611"/>
                    <a:pt x="1897557" y="101194"/>
                    <a:pt x="1892274" y="95098"/>
                  </a:cubicBezTo>
                  <a:cubicBezTo>
                    <a:pt x="1886991" y="89002"/>
                    <a:pt x="1880794" y="84430"/>
                    <a:pt x="1873682" y="81382"/>
                  </a:cubicBezTo>
                  <a:cubicBezTo>
                    <a:pt x="1866570" y="78334"/>
                    <a:pt x="1859356" y="76810"/>
                    <a:pt x="1852041" y="76810"/>
                  </a:cubicBezTo>
                  <a:close/>
                  <a:moveTo>
                    <a:pt x="986637" y="76810"/>
                  </a:moveTo>
                  <a:lnTo>
                    <a:pt x="986637" y="217018"/>
                  </a:lnTo>
                  <a:lnTo>
                    <a:pt x="1092098" y="217018"/>
                  </a:lnTo>
                  <a:cubicBezTo>
                    <a:pt x="1099820" y="217018"/>
                    <a:pt x="1107033" y="215189"/>
                    <a:pt x="1113739" y="211531"/>
                  </a:cubicBezTo>
                  <a:cubicBezTo>
                    <a:pt x="1120444" y="207874"/>
                    <a:pt x="1126236" y="202895"/>
                    <a:pt x="1131112" y="196596"/>
                  </a:cubicBezTo>
                  <a:cubicBezTo>
                    <a:pt x="1135989" y="190297"/>
                    <a:pt x="1139850" y="182880"/>
                    <a:pt x="1142695" y="174346"/>
                  </a:cubicBezTo>
                  <a:cubicBezTo>
                    <a:pt x="1145540" y="165811"/>
                    <a:pt x="1146962" y="156667"/>
                    <a:pt x="1146962" y="146914"/>
                  </a:cubicBezTo>
                  <a:cubicBezTo>
                    <a:pt x="1146962" y="136754"/>
                    <a:pt x="1145336" y="127407"/>
                    <a:pt x="1142085" y="118872"/>
                  </a:cubicBezTo>
                  <a:cubicBezTo>
                    <a:pt x="1138834" y="110338"/>
                    <a:pt x="1134465" y="102921"/>
                    <a:pt x="1128979" y="96622"/>
                  </a:cubicBezTo>
                  <a:cubicBezTo>
                    <a:pt x="1123492" y="90323"/>
                    <a:pt x="1117193" y="85446"/>
                    <a:pt x="1110081" y="81991"/>
                  </a:cubicBezTo>
                  <a:cubicBezTo>
                    <a:pt x="1102969" y="78537"/>
                    <a:pt x="1095756" y="76810"/>
                    <a:pt x="1088440" y="76810"/>
                  </a:cubicBezTo>
                  <a:close/>
                  <a:moveTo>
                    <a:pt x="630631" y="74981"/>
                  </a:moveTo>
                  <a:cubicBezTo>
                    <a:pt x="610311" y="74981"/>
                    <a:pt x="592226" y="79147"/>
                    <a:pt x="576377" y="87478"/>
                  </a:cubicBezTo>
                  <a:cubicBezTo>
                    <a:pt x="560527" y="95809"/>
                    <a:pt x="547319" y="106782"/>
                    <a:pt x="536753" y="120396"/>
                  </a:cubicBezTo>
                  <a:cubicBezTo>
                    <a:pt x="526186" y="134011"/>
                    <a:pt x="518160" y="149454"/>
                    <a:pt x="512673" y="166726"/>
                  </a:cubicBezTo>
                  <a:cubicBezTo>
                    <a:pt x="507187" y="183998"/>
                    <a:pt x="504444" y="201575"/>
                    <a:pt x="504444" y="219456"/>
                  </a:cubicBezTo>
                  <a:cubicBezTo>
                    <a:pt x="504444" y="238151"/>
                    <a:pt x="507289" y="256235"/>
                    <a:pt x="512978" y="273711"/>
                  </a:cubicBezTo>
                  <a:cubicBezTo>
                    <a:pt x="518668" y="291186"/>
                    <a:pt x="526897" y="306629"/>
                    <a:pt x="537667" y="320040"/>
                  </a:cubicBezTo>
                  <a:cubicBezTo>
                    <a:pt x="548437" y="333451"/>
                    <a:pt x="561645" y="344221"/>
                    <a:pt x="577291" y="352349"/>
                  </a:cubicBezTo>
                  <a:cubicBezTo>
                    <a:pt x="592937" y="360477"/>
                    <a:pt x="610717" y="364541"/>
                    <a:pt x="630631" y="364541"/>
                  </a:cubicBezTo>
                  <a:cubicBezTo>
                    <a:pt x="650951" y="364541"/>
                    <a:pt x="668934" y="360375"/>
                    <a:pt x="684580" y="352044"/>
                  </a:cubicBezTo>
                  <a:cubicBezTo>
                    <a:pt x="700227" y="343713"/>
                    <a:pt x="713435" y="332639"/>
                    <a:pt x="724205" y="318821"/>
                  </a:cubicBezTo>
                  <a:cubicBezTo>
                    <a:pt x="734974" y="305003"/>
                    <a:pt x="743102" y="289459"/>
                    <a:pt x="748588" y="272187"/>
                  </a:cubicBezTo>
                  <a:cubicBezTo>
                    <a:pt x="754075" y="254915"/>
                    <a:pt x="756818" y="237338"/>
                    <a:pt x="756818" y="219456"/>
                  </a:cubicBezTo>
                  <a:cubicBezTo>
                    <a:pt x="756818" y="200762"/>
                    <a:pt x="753872" y="182677"/>
                    <a:pt x="747979" y="165202"/>
                  </a:cubicBezTo>
                  <a:cubicBezTo>
                    <a:pt x="742086" y="147727"/>
                    <a:pt x="733755" y="132283"/>
                    <a:pt x="722985" y="118872"/>
                  </a:cubicBezTo>
                  <a:cubicBezTo>
                    <a:pt x="712216" y="105461"/>
                    <a:pt x="699008" y="94793"/>
                    <a:pt x="683361" y="86868"/>
                  </a:cubicBezTo>
                  <a:cubicBezTo>
                    <a:pt x="667715" y="78943"/>
                    <a:pt x="650138" y="74981"/>
                    <a:pt x="630631" y="74981"/>
                  </a:cubicBezTo>
                  <a:close/>
                  <a:moveTo>
                    <a:pt x="2464612" y="3048"/>
                  </a:moveTo>
                  <a:lnTo>
                    <a:pt x="2529840" y="3048"/>
                  </a:lnTo>
                  <a:lnTo>
                    <a:pt x="2755392" y="287122"/>
                  </a:lnTo>
                  <a:lnTo>
                    <a:pt x="2755392" y="3658"/>
                  </a:lnTo>
                  <a:lnTo>
                    <a:pt x="2839516" y="3658"/>
                  </a:lnTo>
                  <a:lnTo>
                    <a:pt x="2839516" y="435864"/>
                  </a:lnTo>
                  <a:lnTo>
                    <a:pt x="2771241" y="435864"/>
                  </a:lnTo>
                  <a:lnTo>
                    <a:pt x="2548737" y="158496"/>
                  </a:lnTo>
                  <a:lnTo>
                    <a:pt x="2548737" y="435864"/>
                  </a:lnTo>
                  <a:lnTo>
                    <a:pt x="2464612" y="435864"/>
                  </a:lnTo>
                  <a:close/>
                  <a:moveTo>
                    <a:pt x="2178177" y="3048"/>
                  </a:moveTo>
                  <a:lnTo>
                    <a:pt x="2252548" y="3048"/>
                  </a:lnTo>
                  <a:lnTo>
                    <a:pt x="2417140" y="435864"/>
                  </a:lnTo>
                  <a:lnTo>
                    <a:pt x="2330577" y="435864"/>
                  </a:lnTo>
                  <a:lnTo>
                    <a:pt x="2290343" y="327965"/>
                  </a:lnTo>
                  <a:lnTo>
                    <a:pt x="2139162" y="327965"/>
                  </a:lnTo>
                  <a:lnTo>
                    <a:pt x="2099538" y="435864"/>
                  </a:lnTo>
                  <a:lnTo>
                    <a:pt x="2012975" y="435864"/>
                  </a:lnTo>
                  <a:close/>
                  <a:moveTo>
                    <a:pt x="1674038" y="3048"/>
                  </a:moveTo>
                  <a:lnTo>
                    <a:pt x="1857527" y="3048"/>
                  </a:lnTo>
                  <a:cubicBezTo>
                    <a:pt x="1877441" y="3048"/>
                    <a:pt x="1895830" y="7214"/>
                    <a:pt x="1912696" y="15545"/>
                  </a:cubicBezTo>
                  <a:cubicBezTo>
                    <a:pt x="1929561" y="23876"/>
                    <a:pt x="1944090" y="34849"/>
                    <a:pt x="1956282" y="48463"/>
                  </a:cubicBezTo>
                  <a:cubicBezTo>
                    <a:pt x="1968474" y="62078"/>
                    <a:pt x="1978024" y="77521"/>
                    <a:pt x="1984934" y="94793"/>
                  </a:cubicBezTo>
                  <a:cubicBezTo>
                    <a:pt x="1991842" y="112065"/>
                    <a:pt x="1995296" y="129439"/>
                    <a:pt x="1995297" y="146914"/>
                  </a:cubicBezTo>
                  <a:cubicBezTo>
                    <a:pt x="1995296" y="165202"/>
                    <a:pt x="1992046" y="182982"/>
                    <a:pt x="1985543" y="200254"/>
                  </a:cubicBezTo>
                  <a:cubicBezTo>
                    <a:pt x="1979041" y="217526"/>
                    <a:pt x="1969897" y="232867"/>
                    <a:pt x="1958111" y="246279"/>
                  </a:cubicBezTo>
                  <a:cubicBezTo>
                    <a:pt x="1946325" y="259690"/>
                    <a:pt x="1932101" y="270459"/>
                    <a:pt x="1915439" y="278587"/>
                  </a:cubicBezTo>
                  <a:cubicBezTo>
                    <a:pt x="1898777" y="286715"/>
                    <a:pt x="1880488" y="290779"/>
                    <a:pt x="1860575" y="290779"/>
                  </a:cubicBezTo>
                  <a:lnTo>
                    <a:pt x="1758162" y="290779"/>
                  </a:lnTo>
                  <a:lnTo>
                    <a:pt x="1758162" y="435864"/>
                  </a:lnTo>
                  <a:lnTo>
                    <a:pt x="1674038" y="435864"/>
                  </a:lnTo>
                  <a:close/>
                  <a:moveTo>
                    <a:pt x="1312088" y="3048"/>
                  </a:moveTo>
                  <a:lnTo>
                    <a:pt x="1607134" y="3048"/>
                  </a:lnTo>
                  <a:lnTo>
                    <a:pt x="1607134" y="76810"/>
                  </a:lnTo>
                  <a:lnTo>
                    <a:pt x="1396212" y="76810"/>
                  </a:lnTo>
                  <a:lnTo>
                    <a:pt x="1396212" y="181051"/>
                  </a:lnTo>
                  <a:lnTo>
                    <a:pt x="1578483" y="181051"/>
                  </a:lnTo>
                  <a:lnTo>
                    <a:pt x="1578483" y="249327"/>
                  </a:lnTo>
                  <a:lnTo>
                    <a:pt x="1396212" y="249327"/>
                  </a:lnTo>
                  <a:lnTo>
                    <a:pt x="1396212" y="362103"/>
                  </a:lnTo>
                  <a:lnTo>
                    <a:pt x="1612620" y="362103"/>
                  </a:lnTo>
                  <a:lnTo>
                    <a:pt x="1612620" y="435864"/>
                  </a:lnTo>
                  <a:lnTo>
                    <a:pt x="1312088" y="435864"/>
                  </a:lnTo>
                  <a:close/>
                  <a:moveTo>
                    <a:pt x="902513" y="3048"/>
                  </a:moveTo>
                  <a:lnTo>
                    <a:pt x="1093927" y="3048"/>
                  </a:lnTo>
                  <a:cubicBezTo>
                    <a:pt x="1113840" y="3048"/>
                    <a:pt x="1132230" y="7214"/>
                    <a:pt x="1149096" y="15545"/>
                  </a:cubicBezTo>
                  <a:cubicBezTo>
                    <a:pt x="1165961" y="23876"/>
                    <a:pt x="1180490" y="34849"/>
                    <a:pt x="1192682" y="48463"/>
                  </a:cubicBezTo>
                  <a:cubicBezTo>
                    <a:pt x="1204874" y="62078"/>
                    <a:pt x="1214424" y="77521"/>
                    <a:pt x="1221333" y="94793"/>
                  </a:cubicBezTo>
                  <a:cubicBezTo>
                    <a:pt x="1228242" y="112065"/>
                    <a:pt x="1231696" y="129439"/>
                    <a:pt x="1231696" y="146914"/>
                  </a:cubicBezTo>
                  <a:cubicBezTo>
                    <a:pt x="1231696" y="174955"/>
                    <a:pt x="1224686" y="200457"/>
                    <a:pt x="1210665" y="223419"/>
                  </a:cubicBezTo>
                  <a:cubicBezTo>
                    <a:pt x="1196644" y="246380"/>
                    <a:pt x="1177645" y="262941"/>
                    <a:pt x="1153668" y="273101"/>
                  </a:cubicBezTo>
                  <a:lnTo>
                    <a:pt x="1252423" y="435864"/>
                  </a:lnTo>
                  <a:lnTo>
                    <a:pt x="1157935" y="435864"/>
                  </a:lnTo>
                  <a:lnTo>
                    <a:pt x="1069543" y="290779"/>
                  </a:lnTo>
                  <a:lnTo>
                    <a:pt x="986637" y="290779"/>
                  </a:lnTo>
                  <a:lnTo>
                    <a:pt x="986637" y="435864"/>
                  </a:lnTo>
                  <a:lnTo>
                    <a:pt x="902513" y="435864"/>
                  </a:lnTo>
                  <a:close/>
                  <a:moveTo>
                    <a:pt x="213360" y="610"/>
                  </a:moveTo>
                  <a:cubicBezTo>
                    <a:pt x="253187" y="610"/>
                    <a:pt x="287629" y="9347"/>
                    <a:pt x="316687" y="26822"/>
                  </a:cubicBezTo>
                  <a:cubicBezTo>
                    <a:pt x="345745" y="44298"/>
                    <a:pt x="367385" y="67056"/>
                    <a:pt x="381609" y="95098"/>
                  </a:cubicBezTo>
                  <a:lnTo>
                    <a:pt x="316992" y="139599"/>
                  </a:lnTo>
                  <a:cubicBezTo>
                    <a:pt x="311302" y="127407"/>
                    <a:pt x="304394" y="117145"/>
                    <a:pt x="296266" y="108814"/>
                  </a:cubicBezTo>
                  <a:cubicBezTo>
                    <a:pt x="288137" y="100483"/>
                    <a:pt x="279400" y="93879"/>
                    <a:pt x="270053" y="89002"/>
                  </a:cubicBezTo>
                  <a:cubicBezTo>
                    <a:pt x="260705" y="84125"/>
                    <a:pt x="250952" y="80569"/>
                    <a:pt x="240792" y="78334"/>
                  </a:cubicBezTo>
                  <a:cubicBezTo>
                    <a:pt x="230632" y="76099"/>
                    <a:pt x="220675" y="74981"/>
                    <a:pt x="210921" y="74981"/>
                  </a:cubicBezTo>
                  <a:cubicBezTo>
                    <a:pt x="189789" y="74981"/>
                    <a:pt x="171399" y="79248"/>
                    <a:pt x="155753" y="87783"/>
                  </a:cubicBezTo>
                  <a:cubicBezTo>
                    <a:pt x="140106" y="96317"/>
                    <a:pt x="127101" y="107391"/>
                    <a:pt x="116738" y="121006"/>
                  </a:cubicBezTo>
                  <a:cubicBezTo>
                    <a:pt x="106375" y="134620"/>
                    <a:pt x="98552" y="150063"/>
                    <a:pt x="93269" y="167335"/>
                  </a:cubicBezTo>
                  <a:cubicBezTo>
                    <a:pt x="87985" y="184607"/>
                    <a:pt x="85344" y="201778"/>
                    <a:pt x="85344" y="218847"/>
                  </a:cubicBezTo>
                  <a:cubicBezTo>
                    <a:pt x="85344" y="237947"/>
                    <a:pt x="88392" y="256337"/>
                    <a:pt x="94488" y="274015"/>
                  </a:cubicBezTo>
                  <a:cubicBezTo>
                    <a:pt x="100584" y="291694"/>
                    <a:pt x="109220" y="307239"/>
                    <a:pt x="120396" y="320650"/>
                  </a:cubicBezTo>
                  <a:cubicBezTo>
                    <a:pt x="131572" y="334061"/>
                    <a:pt x="144983" y="344831"/>
                    <a:pt x="160630" y="352959"/>
                  </a:cubicBezTo>
                  <a:cubicBezTo>
                    <a:pt x="176276" y="361087"/>
                    <a:pt x="193446" y="365151"/>
                    <a:pt x="212141" y="365151"/>
                  </a:cubicBezTo>
                  <a:cubicBezTo>
                    <a:pt x="221894" y="365151"/>
                    <a:pt x="232054" y="363931"/>
                    <a:pt x="242621" y="361493"/>
                  </a:cubicBezTo>
                  <a:cubicBezTo>
                    <a:pt x="253187" y="359055"/>
                    <a:pt x="263245" y="355194"/>
                    <a:pt x="272796" y="349911"/>
                  </a:cubicBezTo>
                  <a:cubicBezTo>
                    <a:pt x="282346" y="344627"/>
                    <a:pt x="291185" y="337820"/>
                    <a:pt x="299314" y="329489"/>
                  </a:cubicBezTo>
                  <a:cubicBezTo>
                    <a:pt x="307441" y="321158"/>
                    <a:pt x="313944" y="311099"/>
                    <a:pt x="318821" y="299314"/>
                  </a:cubicBezTo>
                  <a:lnTo>
                    <a:pt x="387706" y="338938"/>
                  </a:lnTo>
                  <a:cubicBezTo>
                    <a:pt x="380797" y="355194"/>
                    <a:pt x="370941" y="369519"/>
                    <a:pt x="358140" y="381915"/>
                  </a:cubicBezTo>
                  <a:cubicBezTo>
                    <a:pt x="345338" y="394310"/>
                    <a:pt x="330911" y="404775"/>
                    <a:pt x="314858" y="413309"/>
                  </a:cubicBezTo>
                  <a:cubicBezTo>
                    <a:pt x="298805" y="421843"/>
                    <a:pt x="281635" y="428346"/>
                    <a:pt x="263347" y="432816"/>
                  </a:cubicBezTo>
                  <a:cubicBezTo>
                    <a:pt x="245059" y="437287"/>
                    <a:pt x="227177" y="439522"/>
                    <a:pt x="209702" y="439522"/>
                  </a:cubicBezTo>
                  <a:cubicBezTo>
                    <a:pt x="178816" y="439522"/>
                    <a:pt x="150571" y="433019"/>
                    <a:pt x="124968" y="420015"/>
                  </a:cubicBezTo>
                  <a:cubicBezTo>
                    <a:pt x="99365" y="407010"/>
                    <a:pt x="77318" y="390043"/>
                    <a:pt x="58826" y="369113"/>
                  </a:cubicBezTo>
                  <a:cubicBezTo>
                    <a:pt x="40335" y="348183"/>
                    <a:pt x="25908" y="324409"/>
                    <a:pt x="15545" y="297790"/>
                  </a:cubicBezTo>
                  <a:cubicBezTo>
                    <a:pt x="5181" y="271171"/>
                    <a:pt x="0" y="244043"/>
                    <a:pt x="0" y="216408"/>
                  </a:cubicBezTo>
                  <a:cubicBezTo>
                    <a:pt x="0" y="189992"/>
                    <a:pt x="4775" y="163881"/>
                    <a:pt x="14325" y="138075"/>
                  </a:cubicBezTo>
                  <a:cubicBezTo>
                    <a:pt x="23876" y="112268"/>
                    <a:pt x="37795" y="89205"/>
                    <a:pt x="56083" y="68885"/>
                  </a:cubicBezTo>
                  <a:cubicBezTo>
                    <a:pt x="74371" y="48565"/>
                    <a:pt x="96723" y="32106"/>
                    <a:pt x="123139" y="19507"/>
                  </a:cubicBezTo>
                  <a:cubicBezTo>
                    <a:pt x="149555" y="6909"/>
                    <a:pt x="179629" y="610"/>
                    <a:pt x="213360" y="610"/>
                  </a:cubicBezTo>
                  <a:close/>
                  <a:moveTo>
                    <a:pt x="631850" y="0"/>
                  </a:moveTo>
                  <a:cubicBezTo>
                    <a:pt x="663143" y="0"/>
                    <a:pt x="691692" y="6401"/>
                    <a:pt x="717499" y="19202"/>
                  </a:cubicBezTo>
                  <a:cubicBezTo>
                    <a:pt x="743305" y="32004"/>
                    <a:pt x="765353" y="48768"/>
                    <a:pt x="783640" y="69495"/>
                  </a:cubicBezTo>
                  <a:cubicBezTo>
                    <a:pt x="801928" y="90221"/>
                    <a:pt x="816152" y="113792"/>
                    <a:pt x="826313" y="140208"/>
                  </a:cubicBezTo>
                  <a:cubicBezTo>
                    <a:pt x="836472" y="166624"/>
                    <a:pt x="841553" y="193447"/>
                    <a:pt x="841553" y="220675"/>
                  </a:cubicBezTo>
                  <a:cubicBezTo>
                    <a:pt x="841553" y="249530"/>
                    <a:pt x="836269" y="277063"/>
                    <a:pt x="825703" y="303276"/>
                  </a:cubicBezTo>
                  <a:cubicBezTo>
                    <a:pt x="815136" y="329489"/>
                    <a:pt x="800506" y="352654"/>
                    <a:pt x="781812" y="372771"/>
                  </a:cubicBezTo>
                  <a:cubicBezTo>
                    <a:pt x="763117" y="392887"/>
                    <a:pt x="740765" y="408940"/>
                    <a:pt x="714756" y="420929"/>
                  </a:cubicBezTo>
                  <a:cubicBezTo>
                    <a:pt x="688746" y="432918"/>
                    <a:pt x="660501" y="438912"/>
                    <a:pt x="630021" y="438912"/>
                  </a:cubicBezTo>
                  <a:cubicBezTo>
                    <a:pt x="598322" y="438912"/>
                    <a:pt x="569569" y="432715"/>
                    <a:pt x="543763" y="420319"/>
                  </a:cubicBezTo>
                  <a:cubicBezTo>
                    <a:pt x="517957" y="407924"/>
                    <a:pt x="495808" y="391465"/>
                    <a:pt x="477317" y="370942"/>
                  </a:cubicBezTo>
                  <a:cubicBezTo>
                    <a:pt x="458825" y="350419"/>
                    <a:pt x="444500" y="326949"/>
                    <a:pt x="434340" y="300533"/>
                  </a:cubicBezTo>
                  <a:cubicBezTo>
                    <a:pt x="424180" y="274117"/>
                    <a:pt x="419100" y="247091"/>
                    <a:pt x="419100" y="219456"/>
                  </a:cubicBezTo>
                  <a:cubicBezTo>
                    <a:pt x="419100" y="190602"/>
                    <a:pt x="424485" y="162967"/>
                    <a:pt x="435254" y="136551"/>
                  </a:cubicBezTo>
                  <a:cubicBezTo>
                    <a:pt x="446024" y="110135"/>
                    <a:pt x="460857" y="86767"/>
                    <a:pt x="479755" y="66447"/>
                  </a:cubicBezTo>
                  <a:cubicBezTo>
                    <a:pt x="498653" y="46127"/>
                    <a:pt x="521106" y="29972"/>
                    <a:pt x="547116" y="17983"/>
                  </a:cubicBezTo>
                  <a:cubicBezTo>
                    <a:pt x="573125" y="5994"/>
                    <a:pt x="601370" y="0"/>
                    <a:pt x="6318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EG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F9288DD-3C0E-CB45-A75D-24F5BD523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3428" y="1879895"/>
              <a:ext cx="1044548" cy="687832"/>
            </a:xfrm>
            <a:custGeom>
              <a:avLst/>
              <a:gdLst>
                <a:gd name="connsiteX0" fmla="*/ 1492456 w 2239086"/>
                <a:gd name="connsiteY0" fmla="*/ 843220 h 1474431"/>
                <a:gd name="connsiteX1" fmla="*/ 1836152 w 2239086"/>
                <a:gd name="connsiteY1" fmla="*/ 843220 h 1474431"/>
                <a:gd name="connsiteX2" fmla="*/ 1787593 w 2239086"/>
                <a:gd name="connsiteY2" fmla="*/ 871125 h 1474431"/>
                <a:gd name="connsiteX3" fmla="*/ 1274712 w 2239086"/>
                <a:gd name="connsiteY3" fmla="*/ 1002925 h 1474431"/>
                <a:gd name="connsiteX4" fmla="*/ 1492456 w 2239086"/>
                <a:gd name="connsiteY4" fmla="*/ 843220 h 1474431"/>
                <a:gd name="connsiteX5" fmla="*/ 1846112 w 2239086"/>
                <a:gd name="connsiteY5" fmla="*/ 418590 h 1474431"/>
                <a:gd name="connsiteX6" fmla="*/ 2239057 w 2239086"/>
                <a:gd name="connsiteY6" fmla="*/ 842834 h 1474431"/>
                <a:gd name="connsiteX7" fmla="*/ 1437800 w 2239086"/>
                <a:gd name="connsiteY7" fmla="*/ 1400725 h 1474431"/>
                <a:gd name="connsiteX8" fmla="*/ 849818 w 2239086"/>
                <a:gd name="connsiteY8" fmla="*/ 1413768 h 1474431"/>
                <a:gd name="connsiteX9" fmla="*/ 29 w 2239086"/>
                <a:gd name="connsiteY9" fmla="*/ 874957 h 1474431"/>
                <a:gd name="connsiteX10" fmla="*/ 300766 w 2239086"/>
                <a:gd name="connsiteY10" fmla="*/ 479776 h 1474431"/>
                <a:gd name="connsiteX11" fmla="*/ 223513 w 2239086"/>
                <a:gd name="connsiteY11" fmla="*/ 543194 h 1474431"/>
                <a:gd name="connsiteX12" fmla="*/ 70385 w 2239086"/>
                <a:gd name="connsiteY12" fmla="*/ 824580 h 1474431"/>
                <a:gd name="connsiteX13" fmla="*/ 669100 w 2239086"/>
                <a:gd name="connsiteY13" fmla="*/ 1292803 h 1474431"/>
                <a:gd name="connsiteX14" fmla="*/ 1118026 w 2239086"/>
                <a:gd name="connsiteY14" fmla="*/ 1337775 h 1474431"/>
                <a:gd name="connsiteX15" fmla="*/ 1620174 w 2239086"/>
                <a:gd name="connsiteY15" fmla="*/ 1264788 h 1474431"/>
                <a:gd name="connsiteX16" fmla="*/ 2150299 w 2239086"/>
                <a:gd name="connsiteY16" fmla="*/ 794828 h 1474431"/>
                <a:gd name="connsiteX17" fmla="*/ 1977030 w 2239086"/>
                <a:gd name="connsiteY17" fmla="*/ 508506 h 1474431"/>
                <a:gd name="connsiteX18" fmla="*/ 1846112 w 2239086"/>
                <a:gd name="connsiteY18" fmla="*/ 418590 h 1474431"/>
                <a:gd name="connsiteX19" fmla="*/ 1820894 w 2239086"/>
                <a:gd name="connsiteY19" fmla="*/ 408775 h 1474431"/>
                <a:gd name="connsiteX20" fmla="*/ 2084467 w 2239086"/>
                <a:gd name="connsiteY20" fmla="*/ 738966 h 1474431"/>
                <a:gd name="connsiteX21" fmla="*/ 1694750 w 2239086"/>
                <a:gd name="connsiteY21" fmla="*/ 1140268 h 1474431"/>
                <a:gd name="connsiteX22" fmla="*/ 1694667 w 2239086"/>
                <a:gd name="connsiteY22" fmla="*/ 1140158 h 1474431"/>
                <a:gd name="connsiteX23" fmla="*/ 1126495 w 2239086"/>
                <a:gd name="connsiteY23" fmla="*/ 1242731 h 1474431"/>
                <a:gd name="connsiteX24" fmla="*/ 611877 w 2239086"/>
                <a:gd name="connsiteY24" fmla="*/ 1174983 h 1474431"/>
                <a:gd name="connsiteX25" fmla="*/ 154536 w 2239086"/>
                <a:gd name="connsiteY25" fmla="*/ 766539 h 1474431"/>
                <a:gd name="connsiteX26" fmla="*/ 396311 w 2239086"/>
                <a:gd name="connsiteY26" fmla="*/ 436018 h 1474431"/>
                <a:gd name="connsiteX27" fmla="*/ 290143 w 2239086"/>
                <a:gd name="connsiteY27" fmla="*/ 560511 h 1474431"/>
                <a:gd name="connsiteX28" fmla="*/ 264540 w 2239086"/>
                <a:gd name="connsiteY28" fmla="*/ 605841 h 1474431"/>
                <a:gd name="connsiteX29" fmla="*/ 241667 w 2239086"/>
                <a:gd name="connsiteY29" fmla="*/ 697579 h 1474431"/>
                <a:gd name="connsiteX30" fmla="*/ 241390 w 2239086"/>
                <a:gd name="connsiteY30" fmla="*/ 712110 h 1474431"/>
                <a:gd name="connsiteX31" fmla="*/ 526152 w 2239086"/>
                <a:gd name="connsiteY31" fmla="*/ 1036841 h 1474431"/>
                <a:gd name="connsiteX32" fmla="*/ 1136069 w 2239086"/>
                <a:gd name="connsiteY32" fmla="*/ 1150443 h 1474431"/>
                <a:gd name="connsiteX33" fmla="*/ 1767589 w 2239086"/>
                <a:gd name="connsiteY33" fmla="*/ 1006510 h 1474431"/>
                <a:gd name="connsiteX34" fmla="*/ 2017836 w 2239086"/>
                <a:gd name="connsiteY34" fmla="*/ 686660 h 1474431"/>
                <a:gd name="connsiteX35" fmla="*/ 1820894 w 2239086"/>
                <a:gd name="connsiteY35" fmla="*/ 408775 h 1474431"/>
                <a:gd name="connsiteX36" fmla="*/ 1132593 w 2239086"/>
                <a:gd name="connsiteY36" fmla="*/ 0 h 1474431"/>
                <a:gd name="connsiteX37" fmla="*/ 1783261 w 2239086"/>
                <a:gd name="connsiteY37" fmla="*/ 489951 h 1474431"/>
                <a:gd name="connsiteX38" fmla="*/ 1436834 w 2239086"/>
                <a:gd name="connsiteY38" fmla="*/ 489951 h 1474431"/>
                <a:gd name="connsiteX39" fmla="*/ 1204060 w 2239086"/>
                <a:gd name="connsiteY39" fmla="*/ 326915 h 1474431"/>
                <a:gd name="connsiteX40" fmla="*/ 782959 w 2239086"/>
                <a:gd name="connsiteY40" fmla="*/ 604889 h 1474431"/>
                <a:gd name="connsiteX41" fmla="*/ 1061106 w 2239086"/>
                <a:gd name="connsiteY41" fmla="*/ 1025728 h 1474431"/>
                <a:gd name="connsiteX42" fmla="*/ 519641 w 2239086"/>
                <a:gd name="connsiteY42" fmla="*/ 907907 h 1474431"/>
                <a:gd name="connsiteX43" fmla="*/ 519669 w 2239086"/>
                <a:gd name="connsiteY43" fmla="*/ 907907 h 1474431"/>
                <a:gd name="connsiteX44" fmla="*/ 491471 w 2239086"/>
                <a:gd name="connsiteY44" fmla="*/ 893376 h 1474431"/>
                <a:gd name="connsiteX45" fmla="*/ 455879 w 2239086"/>
                <a:gd name="connsiteY45" fmla="*/ 676264 h 1474431"/>
                <a:gd name="connsiteX46" fmla="*/ 1132593 w 2239086"/>
                <a:gd name="connsiteY46" fmla="*/ 0 h 14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39086" h="1474431">
                  <a:moveTo>
                    <a:pt x="1492456" y="843220"/>
                  </a:moveTo>
                  <a:lnTo>
                    <a:pt x="1836152" y="843220"/>
                  </a:lnTo>
                  <a:cubicBezTo>
                    <a:pt x="1819680" y="853533"/>
                    <a:pt x="1803291" y="862852"/>
                    <a:pt x="1787593" y="871125"/>
                  </a:cubicBezTo>
                  <a:cubicBezTo>
                    <a:pt x="1635651" y="951032"/>
                    <a:pt x="1449967" y="990985"/>
                    <a:pt x="1274712" y="1002925"/>
                  </a:cubicBezTo>
                  <a:cubicBezTo>
                    <a:pt x="1365395" y="980188"/>
                    <a:pt x="1443560" y="922858"/>
                    <a:pt x="1492456" y="843220"/>
                  </a:cubicBezTo>
                  <a:close/>
                  <a:moveTo>
                    <a:pt x="1846112" y="418590"/>
                  </a:moveTo>
                  <a:cubicBezTo>
                    <a:pt x="2084551" y="519426"/>
                    <a:pt x="2236602" y="671162"/>
                    <a:pt x="2239057" y="842834"/>
                  </a:cubicBezTo>
                  <a:cubicBezTo>
                    <a:pt x="2242754" y="1102106"/>
                    <a:pt x="1904081" y="1325698"/>
                    <a:pt x="1437800" y="1400725"/>
                  </a:cubicBezTo>
                  <a:cubicBezTo>
                    <a:pt x="1253988" y="1494205"/>
                    <a:pt x="1037599" y="1499004"/>
                    <a:pt x="849818" y="1413768"/>
                  </a:cubicBezTo>
                  <a:cubicBezTo>
                    <a:pt x="364859" y="1357958"/>
                    <a:pt x="3809" y="1140239"/>
                    <a:pt x="29" y="874957"/>
                  </a:cubicBezTo>
                  <a:cubicBezTo>
                    <a:pt x="-2096" y="723634"/>
                    <a:pt x="112406" y="584554"/>
                    <a:pt x="300766" y="479776"/>
                  </a:cubicBezTo>
                  <a:cubicBezTo>
                    <a:pt x="273478" y="498972"/>
                    <a:pt x="247656" y="520170"/>
                    <a:pt x="223513" y="543194"/>
                  </a:cubicBezTo>
                  <a:cubicBezTo>
                    <a:pt x="125042" y="625611"/>
                    <a:pt x="68840" y="722145"/>
                    <a:pt x="70385" y="824580"/>
                  </a:cubicBezTo>
                  <a:cubicBezTo>
                    <a:pt x="73476" y="1034744"/>
                    <a:pt x="317872" y="1212840"/>
                    <a:pt x="669100" y="1292803"/>
                  </a:cubicBezTo>
                  <a:cubicBezTo>
                    <a:pt x="805287" y="1323823"/>
                    <a:pt x="957559" y="1340091"/>
                    <a:pt x="1118026" y="1337775"/>
                  </a:cubicBezTo>
                  <a:cubicBezTo>
                    <a:pt x="1300427" y="1335183"/>
                    <a:pt x="1471654" y="1308906"/>
                    <a:pt x="1620174" y="1264788"/>
                  </a:cubicBezTo>
                  <a:cubicBezTo>
                    <a:pt x="1938955" y="1170157"/>
                    <a:pt x="2153058" y="993797"/>
                    <a:pt x="2150299" y="794828"/>
                  </a:cubicBezTo>
                  <a:cubicBezTo>
                    <a:pt x="2148781" y="688230"/>
                    <a:pt x="2085157" y="589958"/>
                    <a:pt x="1977030" y="508506"/>
                  </a:cubicBezTo>
                  <a:cubicBezTo>
                    <a:pt x="1936699" y="473987"/>
                    <a:pt x="1892814" y="443846"/>
                    <a:pt x="1846112" y="418590"/>
                  </a:cubicBezTo>
                  <a:close/>
                  <a:moveTo>
                    <a:pt x="1820894" y="408775"/>
                  </a:moveTo>
                  <a:cubicBezTo>
                    <a:pt x="1982685" y="493977"/>
                    <a:pt x="2082646" y="609922"/>
                    <a:pt x="2084467" y="738966"/>
                  </a:cubicBezTo>
                  <a:cubicBezTo>
                    <a:pt x="2086812" y="901483"/>
                    <a:pt x="1933215" y="1047787"/>
                    <a:pt x="1694750" y="1140268"/>
                  </a:cubicBezTo>
                  <a:lnTo>
                    <a:pt x="1694667" y="1140158"/>
                  </a:lnTo>
                  <a:cubicBezTo>
                    <a:pt x="1535856" y="1201812"/>
                    <a:pt x="1339495" y="1239671"/>
                    <a:pt x="1126495" y="1242731"/>
                  </a:cubicBezTo>
                  <a:cubicBezTo>
                    <a:pt x="937748" y="1245405"/>
                    <a:pt x="761280" y="1220424"/>
                    <a:pt x="611877" y="1174983"/>
                  </a:cubicBezTo>
                  <a:cubicBezTo>
                    <a:pt x="339392" y="1092125"/>
                    <a:pt x="157047" y="941299"/>
                    <a:pt x="154536" y="766539"/>
                  </a:cubicBezTo>
                  <a:cubicBezTo>
                    <a:pt x="152825" y="640971"/>
                    <a:pt x="244370" y="525024"/>
                    <a:pt x="396311" y="436018"/>
                  </a:cubicBezTo>
                  <a:cubicBezTo>
                    <a:pt x="350934" y="480098"/>
                    <a:pt x="315545" y="521596"/>
                    <a:pt x="290143" y="560511"/>
                  </a:cubicBezTo>
                  <a:cubicBezTo>
                    <a:pt x="280370" y="574888"/>
                    <a:pt x="271805" y="590051"/>
                    <a:pt x="264540" y="605841"/>
                  </a:cubicBezTo>
                  <a:cubicBezTo>
                    <a:pt x="249125" y="638397"/>
                    <a:pt x="241501" y="668975"/>
                    <a:pt x="241667" y="697579"/>
                  </a:cubicBezTo>
                  <a:cubicBezTo>
                    <a:pt x="241390" y="702403"/>
                    <a:pt x="241390" y="707257"/>
                    <a:pt x="241390" y="712110"/>
                  </a:cubicBezTo>
                  <a:cubicBezTo>
                    <a:pt x="243240" y="841732"/>
                    <a:pt x="352581" y="956878"/>
                    <a:pt x="526152" y="1036841"/>
                  </a:cubicBezTo>
                  <a:cubicBezTo>
                    <a:pt x="686178" y="1110406"/>
                    <a:pt x="900777" y="1153807"/>
                    <a:pt x="1136069" y="1150443"/>
                  </a:cubicBezTo>
                  <a:cubicBezTo>
                    <a:pt x="1384081" y="1146913"/>
                    <a:pt x="1607564" y="1091987"/>
                    <a:pt x="1767589" y="1006510"/>
                  </a:cubicBezTo>
                  <a:cubicBezTo>
                    <a:pt x="1924028" y="922825"/>
                    <a:pt x="2019629" y="809802"/>
                    <a:pt x="2017836" y="686660"/>
                  </a:cubicBezTo>
                  <a:cubicBezTo>
                    <a:pt x="2016318" y="580557"/>
                    <a:pt x="1942761" y="484078"/>
                    <a:pt x="1820894" y="408775"/>
                  </a:cubicBezTo>
                  <a:close/>
                  <a:moveTo>
                    <a:pt x="1132593" y="0"/>
                  </a:moveTo>
                  <a:cubicBezTo>
                    <a:pt x="1441635" y="0"/>
                    <a:pt x="1702366" y="207048"/>
                    <a:pt x="1783261" y="489951"/>
                  </a:cubicBezTo>
                  <a:lnTo>
                    <a:pt x="1436834" y="489951"/>
                  </a:lnTo>
                  <a:cubicBezTo>
                    <a:pt x="1385183" y="405734"/>
                    <a:pt x="1300895" y="346700"/>
                    <a:pt x="1204060" y="326915"/>
                  </a:cubicBezTo>
                  <a:cubicBezTo>
                    <a:pt x="1010967" y="287464"/>
                    <a:pt x="822434" y="411917"/>
                    <a:pt x="782959" y="604889"/>
                  </a:cubicBezTo>
                  <a:cubicBezTo>
                    <a:pt x="743482" y="797861"/>
                    <a:pt x="868013" y="986277"/>
                    <a:pt x="1061106" y="1025728"/>
                  </a:cubicBezTo>
                  <a:cubicBezTo>
                    <a:pt x="878319" y="1021206"/>
                    <a:pt x="681157" y="987015"/>
                    <a:pt x="519641" y="907907"/>
                  </a:cubicBezTo>
                  <a:lnTo>
                    <a:pt x="519669" y="907907"/>
                  </a:lnTo>
                  <a:cubicBezTo>
                    <a:pt x="510481" y="903413"/>
                    <a:pt x="501046" y="898533"/>
                    <a:pt x="491471" y="893376"/>
                  </a:cubicBezTo>
                  <a:cubicBezTo>
                    <a:pt x="467827" y="823433"/>
                    <a:pt x="455804" y="750091"/>
                    <a:pt x="455879" y="676264"/>
                  </a:cubicBezTo>
                  <a:cubicBezTo>
                    <a:pt x="455879" y="302783"/>
                    <a:pt x="758769" y="0"/>
                    <a:pt x="1132593" y="0"/>
                  </a:cubicBezTo>
                  <a:close/>
                </a:path>
              </a:pathLst>
            </a:custGeom>
            <a:grpFill/>
            <a:ln w="3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14C4AFE-3AB5-594B-B9B6-5D74241677DA}"/>
              </a:ext>
            </a:extLst>
          </p:cNvPr>
          <p:cNvSpPr txBox="1">
            <a:spLocks/>
          </p:cNvSpPr>
          <p:nvPr userDrawn="1"/>
        </p:nvSpPr>
        <p:spPr>
          <a:xfrm>
            <a:off x="915700" y="6442167"/>
            <a:ext cx="21480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A69586-E6B3-B646-96E5-E7A8350A3CCE}" type="slidenum">
              <a:rPr lang="en-US" sz="1200" smtClean="0">
                <a:solidFill>
                  <a:schemeClr val="tx2"/>
                </a:solidFill>
                <a:latin typeface="Raleway Medium" panose="020B0503030101060003" pitchFamily="34" charset="77"/>
              </a:rPr>
              <a:pPr algn="ctr"/>
              <a:t>‹#›</a:t>
            </a:fld>
            <a:endParaRPr lang="en-US" sz="1200" dirty="0">
              <a:solidFill>
                <a:schemeClr val="tx2"/>
              </a:solidFill>
              <a:latin typeface="Raleway Medium" panose="020B0503030101060003" pitchFamily="34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BEABE5B-FF36-274D-94B6-5A4288E891B6}"/>
              </a:ext>
            </a:extLst>
          </p:cNvPr>
          <p:cNvSpPr>
            <a:spLocks noChangeAspect="1"/>
          </p:cNvSpPr>
          <p:nvPr userDrawn="1"/>
        </p:nvSpPr>
        <p:spPr>
          <a:xfrm>
            <a:off x="181100" y="6484116"/>
            <a:ext cx="544024" cy="100768"/>
          </a:xfrm>
          <a:custGeom>
            <a:avLst/>
            <a:gdLst>
              <a:gd name="connsiteX0" fmla="*/ 493221 w 544024"/>
              <a:gd name="connsiteY0" fmla="*/ 0 h 100768"/>
              <a:gd name="connsiteX1" fmla="*/ 544024 w 544024"/>
              <a:gd name="connsiteY1" fmla="*/ 50384 h 100768"/>
              <a:gd name="connsiteX2" fmla="*/ 493221 w 544024"/>
              <a:gd name="connsiteY2" fmla="*/ 100768 h 100768"/>
              <a:gd name="connsiteX3" fmla="*/ 442418 w 544024"/>
              <a:gd name="connsiteY3" fmla="*/ 50384 h 100768"/>
              <a:gd name="connsiteX4" fmla="*/ 493221 w 544024"/>
              <a:gd name="connsiteY4" fmla="*/ 0 h 100768"/>
              <a:gd name="connsiteX5" fmla="*/ 345748 w 544024"/>
              <a:gd name="connsiteY5" fmla="*/ 0 h 100768"/>
              <a:gd name="connsiteX6" fmla="*/ 396551 w 544024"/>
              <a:gd name="connsiteY6" fmla="*/ 50384 h 100768"/>
              <a:gd name="connsiteX7" fmla="*/ 345748 w 544024"/>
              <a:gd name="connsiteY7" fmla="*/ 100768 h 100768"/>
              <a:gd name="connsiteX8" fmla="*/ 294945 w 544024"/>
              <a:gd name="connsiteY8" fmla="*/ 50384 h 100768"/>
              <a:gd name="connsiteX9" fmla="*/ 345748 w 544024"/>
              <a:gd name="connsiteY9" fmla="*/ 0 h 100768"/>
              <a:gd name="connsiteX10" fmla="*/ 198275 w 544024"/>
              <a:gd name="connsiteY10" fmla="*/ 0 h 100768"/>
              <a:gd name="connsiteX11" fmla="*/ 249078 w 544024"/>
              <a:gd name="connsiteY11" fmla="*/ 50384 h 100768"/>
              <a:gd name="connsiteX12" fmla="*/ 198275 w 544024"/>
              <a:gd name="connsiteY12" fmla="*/ 100768 h 100768"/>
              <a:gd name="connsiteX13" fmla="*/ 147472 w 544024"/>
              <a:gd name="connsiteY13" fmla="*/ 50384 h 100768"/>
              <a:gd name="connsiteX14" fmla="*/ 198275 w 544024"/>
              <a:gd name="connsiteY14" fmla="*/ 0 h 100768"/>
              <a:gd name="connsiteX15" fmla="*/ 50803 w 544024"/>
              <a:gd name="connsiteY15" fmla="*/ 0 h 100768"/>
              <a:gd name="connsiteX16" fmla="*/ 101606 w 544024"/>
              <a:gd name="connsiteY16" fmla="*/ 50384 h 100768"/>
              <a:gd name="connsiteX17" fmla="*/ 50803 w 544024"/>
              <a:gd name="connsiteY17" fmla="*/ 100768 h 100768"/>
              <a:gd name="connsiteX18" fmla="*/ 0 w 544024"/>
              <a:gd name="connsiteY18" fmla="*/ 50384 h 100768"/>
              <a:gd name="connsiteX19" fmla="*/ 50803 w 544024"/>
              <a:gd name="connsiteY19" fmla="*/ 0 h 1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024" h="100768">
                <a:moveTo>
                  <a:pt x="493221" y="0"/>
                </a:moveTo>
                <a:cubicBezTo>
                  <a:pt x="521279" y="0"/>
                  <a:pt x="544024" y="22558"/>
                  <a:pt x="544024" y="50384"/>
                </a:cubicBezTo>
                <a:cubicBezTo>
                  <a:pt x="544024" y="78210"/>
                  <a:pt x="521279" y="100768"/>
                  <a:pt x="493221" y="100768"/>
                </a:cubicBezTo>
                <a:cubicBezTo>
                  <a:pt x="465163" y="100768"/>
                  <a:pt x="442418" y="78210"/>
                  <a:pt x="442418" y="50384"/>
                </a:cubicBezTo>
                <a:cubicBezTo>
                  <a:pt x="442418" y="22558"/>
                  <a:pt x="465163" y="0"/>
                  <a:pt x="493221" y="0"/>
                </a:cubicBezTo>
                <a:close/>
                <a:moveTo>
                  <a:pt x="345748" y="0"/>
                </a:moveTo>
                <a:cubicBezTo>
                  <a:pt x="373806" y="0"/>
                  <a:pt x="396551" y="22558"/>
                  <a:pt x="396551" y="50384"/>
                </a:cubicBezTo>
                <a:cubicBezTo>
                  <a:pt x="396551" y="78210"/>
                  <a:pt x="373806" y="100768"/>
                  <a:pt x="345748" y="100768"/>
                </a:cubicBezTo>
                <a:cubicBezTo>
                  <a:pt x="317690" y="100768"/>
                  <a:pt x="294945" y="78210"/>
                  <a:pt x="294945" y="50384"/>
                </a:cubicBezTo>
                <a:cubicBezTo>
                  <a:pt x="294945" y="22558"/>
                  <a:pt x="317690" y="0"/>
                  <a:pt x="345748" y="0"/>
                </a:cubicBezTo>
                <a:close/>
                <a:moveTo>
                  <a:pt x="198275" y="0"/>
                </a:moveTo>
                <a:cubicBezTo>
                  <a:pt x="226333" y="0"/>
                  <a:pt x="249078" y="22558"/>
                  <a:pt x="249078" y="50384"/>
                </a:cubicBezTo>
                <a:cubicBezTo>
                  <a:pt x="249078" y="78210"/>
                  <a:pt x="226333" y="100768"/>
                  <a:pt x="198275" y="100768"/>
                </a:cubicBezTo>
                <a:cubicBezTo>
                  <a:pt x="170217" y="100768"/>
                  <a:pt x="147472" y="78210"/>
                  <a:pt x="147472" y="50384"/>
                </a:cubicBezTo>
                <a:cubicBezTo>
                  <a:pt x="147472" y="22558"/>
                  <a:pt x="170217" y="0"/>
                  <a:pt x="198275" y="0"/>
                </a:cubicBezTo>
                <a:close/>
                <a:moveTo>
                  <a:pt x="50803" y="0"/>
                </a:moveTo>
                <a:cubicBezTo>
                  <a:pt x="78861" y="0"/>
                  <a:pt x="101606" y="22558"/>
                  <a:pt x="101606" y="50384"/>
                </a:cubicBezTo>
                <a:cubicBezTo>
                  <a:pt x="101606" y="78210"/>
                  <a:pt x="78861" y="100768"/>
                  <a:pt x="50803" y="100768"/>
                </a:cubicBezTo>
                <a:cubicBezTo>
                  <a:pt x="22745" y="100768"/>
                  <a:pt x="0" y="78210"/>
                  <a:pt x="0" y="50384"/>
                </a:cubicBezTo>
                <a:cubicBezTo>
                  <a:pt x="0" y="22558"/>
                  <a:pt x="22745" y="0"/>
                  <a:pt x="5080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81156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7AF38-8476-564C-9FD7-B237493A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B97BA-9B38-DF4E-9F2E-D71BB933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5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45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5" r:id="rId8"/>
    <p:sldLayoutId id="2147483757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6" r:id="rId15"/>
    <p:sldLayoutId id="2147483767" r:id="rId16"/>
    <p:sldLayoutId id="2147483774" r:id="rId17"/>
    <p:sldLayoutId id="2147483775" r:id="rId18"/>
    <p:sldLayoutId id="2147483776" r:id="rId19"/>
    <p:sldLayoutId id="2147483777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80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pos="665" userDrawn="1">
          <p15:clr>
            <a:srgbClr val="F26B43"/>
          </p15:clr>
        </p15:guide>
        <p15:guide id="8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A203-EBD1-4BDE-8F82-923D8CC4ADD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2700-EA58-4113-8A69-53ED24A08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3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9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3B783F-BD72-4409-9588-9DDA69B1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34" y="-173030"/>
            <a:ext cx="3563007" cy="20041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44560" y="873252"/>
            <a:ext cx="17631876" cy="15816584"/>
            <a:chOff x="11105" y="569099"/>
            <a:chExt cx="17631876" cy="15816584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11105" y="5392045"/>
              <a:ext cx="12148525" cy="10993638"/>
              <a:chOff x="3287" y="1685"/>
              <a:chExt cx="1094" cy="990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7" y="1710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8"/>
            <p:cNvSpPr>
              <a:spLocks noEditPoints="1"/>
            </p:cNvSpPr>
            <p:nvPr/>
          </p:nvSpPr>
          <p:spPr bwMode="auto">
            <a:xfrm>
              <a:off x="5494456" y="569099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43370" y="2131554"/>
            <a:ext cx="77028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Calibri "/>
              </a:rPr>
              <a:t>Impacto en el costo de energía para el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Calibri "/>
              </a:rPr>
              <a:t>desarrollo industrial: claves desde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Calibri "/>
              </a:rPr>
              <a:t>República Dominicana</a:t>
            </a:r>
            <a:endParaRPr lang="en-US" sz="36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0F63B-957C-47D9-A444-6D0431C67D59}"/>
              </a:ext>
            </a:extLst>
          </p:cNvPr>
          <p:cNvSpPr txBox="1"/>
          <p:nvPr/>
        </p:nvSpPr>
        <p:spPr>
          <a:xfrm>
            <a:off x="3335708" y="4270617"/>
            <a:ext cx="5520583" cy="10956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s-ES" sz="2800" b="1" dirty="0">
                <a:solidFill>
                  <a:schemeClr val="bg1"/>
                </a:solidFill>
              </a:rPr>
              <a:t>Celso Juan Marranzini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s-ES" dirty="0">
                <a:solidFill>
                  <a:schemeClr val="bg1"/>
                </a:solidFill>
                <a:latin typeface="+mj-lt"/>
              </a:rPr>
              <a:t>Presidente 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s-ES" dirty="0">
                <a:solidFill>
                  <a:schemeClr val="bg1"/>
                </a:solidFill>
                <a:latin typeface="+mj-lt"/>
              </a:rPr>
              <a:t>Asociación de Industrias de la República Dominicana (AIRD)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D5E53-A534-4F4B-B937-E5AAA0ECF91D}"/>
              </a:ext>
            </a:extLst>
          </p:cNvPr>
          <p:cNvSpPr txBox="1"/>
          <p:nvPr/>
        </p:nvSpPr>
        <p:spPr>
          <a:xfrm>
            <a:off x="840882" y="1193678"/>
            <a:ext cx="424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XV Congreso Industrial "Retos y Desafíos para un sistema energético eficiente en Honduras"</a:t>
            </a:r>
          </a:p>
          <a:p>
            <a:endParaRPr lang="es-DO" sz="2000" dirty="0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45B5AD0-E447-4D36-BDEC-4B9B4659F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4924" y="5628475"/>
            <a:ext cx="1893484" cy="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286116" y="862603"/>
            <a:ext cx="3416468" cy="561323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venir"/>
              <a:buNone/>
            </a:pPr>
            <a:r>
              <a:rPr lang="es-DO" sz="31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implementación</a:t>
            </a:r>
            <a:endParaRPr lang="es-DO" sz="3100" dirty="0">
              <a:solidFill>
                <a:srgbClr val="FFFFFF"/>
              </a:solidFill>
            </a:endParaRPr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4677057" y="2101020"/>
            <a:ext cx="6848715" cy="248488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2000" dirty="0">
                <a:ea typeface="Avenir"/>
                <a:cs typeface="Avenir"/>
                <a:sym typeface="Avenir"/>
              </a:rPr>
              <a:t>Otro aspecto a considerar es lo que el Gobierno dedica a un subsidio que llama “</a:t>
            </a:r>
            <a:r>
              <a:rPr lang="es-ES" sz="2000" dirty="0" err="1">
                <a:ea typeface="Avenir"/>
                <a:cs typeface="Avenir"/>
                <a:sym typeface="Avenir"/>
              </a:rPr>
              <a:t>Bonoluz</a:t>
            </a:r>
            <a:r>
              <a:rPr lang="es-ES" sz="2000" dirty="0">
                <a:ea typeface="Avenir"/>
                <a:cs typeface="Avenir"/>
                <a:sym typeface="Avenir"/>
              </a:rPr>
              <a:t>”. 347,326 clientes reciben este subsidio a julio de 2022. </a:t>
            </a:r>
            <a:endParaRPr lang="es-ES" sz="2000" dirty="0"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/>
          </a:p>
        </p:txBody>
      </p:sp>
      <p:pic>
        <p:nvPicPr>
          <p:cNvPr id="146" name="Google Shape;146;p9" descr="Chart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4654297" y="4090592"/>
            <a:ext cx="6894236" cy="1200547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3171FE-E54B-44CD-9A40-E35FB38D062A}"/>
              </a:ext>
            </a:extLst>
          </p:cNvPr>
          <p:cNvSpPr/>
          <p:nvPr/>
        </p:nvSpPr>
        <p:spPr>
          <a:xfrm rot="16200000">
            <a:off x="755344" y="2759053"/>
            <a:ext cx="45719" cy="762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16FA37C-58FD-4B9E-B93E-91F4FC896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566" y="5981063"/>
            <a:ext cx="1262406" cy="49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86C069-3A54-B343-B0CA-12D8DC0320C6}"/>
              </a:ext>
            </a:extLst>
          </p:cNvPr>
          <p:cNvSpPr/>
          <p:nvPr/>
        </p:nvSpPr>
        <p:spPr>
          <a:xfrm>
            <a:off x="0" y="0"/>
            <a:ext cx="5529431" cy="6858000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56A62B-29DE-4145-89AE-0CF13FF867F8}"/>
              </a:ext>
            </a:extLst>
          </p:cNvPr>
          <p:cNvSpPr txBox="1"/>
          <p:nvPr/>
        </p:nvSpPr>
        <p:spPr>
          <a:xfrm>
            <a:off x="771305" y="1982100"/>
            <a:ext cx="27955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Raleway" panose="020B0503030101060003" pitchFamily="34" charset="77"/>
                <a:ea typeface="Roboto Medium" panose="02000000000000000000" pitchFamily="2" charset="0"/>
                <a:cs typeface="Gill Sans" panose="020B0502020104020203" pitchFamily="34" charset="-79"/>
              </a:rPr>
              <a:t>AIRD</a:t>
            </a:r>
          </a:p>
        </p:txBody>
      </p:sp>
      <p:sp>
        <p:nvSpPr>
          <p:cNvPr id="34" name="Google Shape;153;p10">
            <a:extLst>
              <a:ext uri="{FF2B5EF4-FFF2-40B4-BE49-F238E27FC236}">
                <a16:creationId xmlns:a16="http://schemas.microsoft.com/office/drawing/2014/main" id="{8AFC061E-1C52-4B91-9378-2D50EC7C3B46}"/>
              </a:ext>
            </a:extLst>
          </p:cNvPr>
          <p:cNvSpPr txBox="1"/>
          <p:nvPr/>
        </p:nvSpPr>
        <p:spPr>
          <a:xfrm>
            <a:off x="704111" y="2677216"/>
            <a:ext cx="412120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b="1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Forma parte de la Comisión Especial para el seguimiento del Pacto Eléctrico,</a:t>
            </a:r>
            <a:r>
              <a:rPr lang="es-DO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 conformada el 22 de abril de 2021 (dos meses después de la firma del pacto) por mandato del Consejo Económico y Social (CES) para dar seguimiento a la implementación de los acuerdos y objetivos del Pacto.</a:t>
            </a:r>
            <a:endParaRPr sz="16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54;p10">
            <a:extLst>
              <a:ext uri="{FF2B5EF4-FFF2-40B4-BE49-F238E27FC236}">
                <a16:creationId xmlns:a16="http://schemas.microsoft.com/office/drawing/2014/main" id="{15134AF8-082B-413C-9DE5-DB5ECF244BDB}"/>
              </a:ext>
            </a:extLst>
          </p:cNvPr>
          <p:cNvSpPr txBox="1"/>
          <p:nvPr/>
        </p:nvSpPr>
        <p:spPr>
          <a:xfrm>
            <a:off x="5802712" y="1982100"/>
            <a:ext cx="60987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dirty="0">
                <a:solidFill>
                  <a:schemeClr val="dk1"/>
                </a:solidFill>
                <a:ea typeface="Avenir"/>
                <a:cs typeface="Avenir"/>
                <a:sym typeface="Avenir"/>
              </a:rPr>
              <a:t>Mediante el decreto 655-21 esta Comisión Especial del CES  quedó a cargo de “concertar los temas del Pacto Eléctrico que quedaron en disenso, fueron omitidos o son posteriores a la fecha de redacción del Pacto Eléctrico. El énfasis ha sido en readecuar los plazos</a:t>
            </a:r>
            <a:r>
              <a:rPr lang="es-DO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  <a:r>
              <a:rPr lang="es-DO" dirty="0">
                <a:solidFill>
                  <a:schemeClr val="dk1"/>
                </a:solidFill>
                <a:ea typeface="Avenir"/>
                <a:cs typeface="Avenir"/>
                <a:sym typeface="Avenir"/>
              </a:rPr>
              <a:t> de cumplimiento de las medidas acordadas, como forma de: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DO" dirty="0">
                <a:solidFill>
                  <a:schemeClr val="dk1"/>
                </a:solidFill>
                <a:ea typeface="Avenir"/>
                <a:cs typeface="Avenir"/>
                <a:sym typeface="Avenir"/>
              </a:rPr>
              <a:t>Mejorar la matriz de generación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DO" dirty="0">
                <a:solidFill>
                  <a:schemeClr val="dk1"/>
                </a:solidFill>
                <a:ea typeface="Avenir"/>
                <a:cs typeface="Avenir"/>
                <a:sym typeface="Avenir"/>
              </a:rPr>
              <a:t>Disminuir las pérdidas de producción y provisión de energía 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DO" dirty="0">
                <a:solidFill>
                  <a:schemeClr val="dk1"/>
                </a:solidFill>
                <a:ea typeface="Avenir"/>
                <a:cs typeface="Avenir"/>
                <a:sym typeface="Avenir"/>
              </a:rPr>
              <a:t>Disminuir los costos fiscales asociados al subsidio a la industria eléctrica en toda la cadena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DO" dirty="0">
                <a:solidFill>
                  <a:schemeClr val="dk1"/>
                </a:solidFill>
                <a:ea typeface="Avenir"/>
                <a:cs typeface="Avenir"/>
                <a:sym typeface="Avenir"/>
              </a:rPr>
              <a:t>Asegurar una provisión de energía, constante, uniforme y a precios competitivos para la industria.</a:t>
            </a:r>
            <a:endParaRPr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  <a:endParaRPr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DEAEFFB-3BDE-46FD-BD9C-8487C05D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566" y="5981063"/>
            <a:ext cx="1262406" cy="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72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2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FAD1724-0A8C-5841-A284-27F9F8808456}"/>
              </a:ext>
            </a:extLst>
          </p:cNvPr>
          <p:cNvSpPr txBox="1"/>
          <p:nvPr/>
        </p:nvSpPr>
        <p:spPr>
          <a:xfrm>
            <a:off x="2696966" y="876900"/>
            <a:ext cx="46102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ea typeface="Roboto Medium" panose="02000000000000000000" pitchFamily="2" charset="0"/>
                <a:cs typeface="Gill Sans" panose="020B0502020104020203" pitchFamily="34" charset="-79"/>
              </a:rPr>
              <a:t>Conclusiones</a:t>
            </a:r>
            <a:endParaRPr lang="en-US" sz="4000" b="1" dirty="0">
              <a:solidFill>
                <a:srgbClr val="002060"/>
              </a:solidFill>
              <a:ea typeface="Roboto Medium" panose="02000000000000000000" pitchFamily="2" charset="0"/>
              <a:cs typeface="Gill Sans" panose="020B0502020104020203" pitchFamily="34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CE66A8-F6B4-42EB-B68B-CF877C5F2D20}"/>
              </a:ext>
            </a:extLst>
          </p:cNvPr>
          <p:cNvSpPr/>
          <p:nvPr/>
        </p:nvSpPr>
        <p:spPr>
          <a:xfrm>
            <a:off x="2586181" y="1690881"/>
            <a:ext cx="8788560" cy="506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ES" b="1" dirty="0">
                <a:ea typeface="Avenir"/>
                <a:cs typeface="Avenir"/>
                <a:sym typeface="Avenir"/>
              </a:rPr>
              <a:t>Hacia la sostenibilidad financiera, energía confiable y a precios competitivos</a:t>
            </a: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ct val="100000"/>
              <a:buChar char="•"/>
            </a:pPr>
            <a:endParaRPr lang="es-ES" sz="1600" dirty="0"/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El trabajo conjunto, permanente, del Gobierno y el sector privado en</a:t>
            </a:r>
            <a:r>
              <a:rPr lang="es-ES" sz="1600" dirty="0">
                <a:ea typeface="Calibri"/>
                <a:cs typeface="Calibri"/>
                <a:sym typeface="Calibri"/>
              </a:rPr>
              <a:t> </a:t>
            </a:r>
            <a:r>
              <a:rPr lang="es-ES" sz="1600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 la búsqueda de soluciones y de implementar las estrategias definidas en el Pacto.</a:t>
            </a:r>
            <a:endParaRPr lang="es-ES" sz="1600" dirty="0"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Mantener el crecimiento del </a:t>
            </a:r>
            <a:r>
              <a:rPr lang="es-ES" sz="1600" dirty="0" err="1">
                <a:solidFill>
                  <a:srgbClr val="000000"/>
                </a:solidFill>
                <a:ea typeface="Avenir"/>
                <a:cs typeface="Avenir"/>
                <a:sym typeface="Avenir"/>
              </a:rPr>
              <a:t>mix</a:t>
            </a:r>
            <a:r>
              <a:rPr lang="es-ES" sz="1600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 de la generación (renovables, hidro, y térmicas, tendiendo cada vez más hacia las renovables)</a:t>
            </a:r>
            <a:endParaRPr lang="es-ES" sz="1600" dirty="0"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Traspaso al cliente final de los costos asociados al servicio, buscando la eficiencia financiera.</a:t>
            </a:r>
            <a:endParaRPr lang="es-ES" sz="1600" dirty="0"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Subsidio focalizado hacia las personas que se encuentra por debajo de la línea de pobreza.</a:t>
            </a: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ym typeface="Avenir"/>
              </a:rPr>
              <a:t>Mejora de la gestión comercial y operacional de las distribuidoras</a:t>
            </a:r>
            <a:endParaRPr lang="es-ES" sz="1600" dirty="0"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ym typeface="Avenir"/>
              </a:rPr>
              <a:t>Mantener una independencia del Superintendente de Electricidad</a:t>
            </a:r>
            <a:endParaRPr lang="es-ES" sz="1600" dirty="0"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ym typeface="Avenir"/>
              </a:rPr>
              <a:t>El estado debe asumir su rol dentro del sector, focalizándose en la promoción y regulación de la energía eléctrica, hacedor de políticas, y la planificación del sector.</a:t>
            </a:r>
            <a:endParaRPr lang="es-ES" sz="1600" dirty="0"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r>
              <a:rPr lang="es-ES" sz="1600" dirty="0">
                <a:sym typeface="Avenir"/>
              </a:rPr>
              <a:t>Buscar mejorar la competencia y eficiencia dentro del sector.</a:t>
            </a:r>
            <a:endParaRPr lang="es-ES" sz="1600" dirty="0"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venir"/>
              <a:buChar char="•"/>
            </a:pPr>
            <a:endParaRPr lang="es-ES" dirty="0">
              <a:solidFill>
                <a:srgbClr val="000000"/>
              </a:solidFill>
              <a:ea typeface="Avenir"/>
              <a:cs typeface="Avenir"/>
              <a:sym typeface="Avenir"/>
            </a:endParaRPr>
          </a:p>
        </p:txBody>
      </p:sp>
      <p:pic>
        <p:nvPicPr>
          <p:cNvPr id="28" name="Picture 27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D54AFE04-D8B2-4E8E-99A2-94D97141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7228864">
            <a:off x="-5238890" y="-2883186"/>
            <a:ext cx="13369198" cy="752017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0A1690-97CB-40B9-83FD-E64D844F00D7}"/>
              </a:ext>
            </a:extLst>
          </p:cNvPr>
          <p:cNvSpPr/>
          <p:nvPr/>
        </p:nvSpPr>
        <p:spPr>
          <a:xfrm>
            <a:off x="9626600" y="290145"/>
            <a:ext cx="2565400" cy="6873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D6E4138-988F-4C43-82E3-178284C5B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566" y="5981063"/>
            <a:ext cx="1262406" cy="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7412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2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4380DAEB-E9A6-4A05-B5FE-91A26A05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7228864">
            <a:off x="-4202990" y="-2986846"/>
            <a:ext cx="13369198" cy="7520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AD1724-0A8C-5841-A284-27F9F8808456}"/>
              </a:ext>
            </a:extLst>
          </p:cNvPr>
          <p:cNvSpPr txBox="1"/>
          <p:nvPr/>
        </p:nvSpPr>
        <p:spPr>
          <a:xfrm>
            <a:off x="3657439" y="1786899"/>
            <a:ext cx="46102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ea typeface="Roboto Medium" panose="02000000000000000000" pitchFamily="2" charset="0"/>
                <a:cs typeface="Gill Sans" panose="020B0502020104020203" pitchFamily="34" charset="-79"/>
              </a:rPr>
              <a:t>Coclusiones</a:t>
            </a:r>
            <a:endParaRPr lang="en-US" sz="4000" b="1" dirty="0">
              <a:solidFill>
                <a:srgbClr val="002060"/>
              </a:solidFill>
              <a:ea typeface="Roboto Medium" panose="02000000000000000000" pitchFamily="2" charset="0"/>
              <a:cs typeface="Gill Sans" panose="020B0502020104020203" pitchFamily="34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CE66A8-F6B4-42EB-B68B-CF877C5F2D20}"/>
              </a:ext>
            </a:extLst>
          </p:cNvPr>
          <p:cNvSpPr/>
          <p:nvPr/>
        </p:nvSpPr>
        <p:spPr>
          <a:xfrm>
            <a:off x="3657439" y="2730016"/>
            <a:ext cx="7277261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es-ES" b="1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Fortalecer el marco normativo, legal, y la institucionalidad son claves.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1800"/>
            </a:pPr>
            <a:endParaRPr lang="es-ES" b="1" dirty="0">
              <a:ea typeface="Avenir"/>
              <a:cs typeface="Avenir"/>
              <a:sym typeface="Avenir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800"/>
              <a:buChar char="•"/>
            </a:pPr>
            <a:r>
              <a:rPr lang="es-ES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En el sector empresarial tiene la cultura del pago. </a:t>
            </a:r>
            <a:endParaRPr lang="es-ES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800"/>
              <a:buChar char="•"/>
            </a:pPr>
            <a:r>
              <a:rPr lang="es-ES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Se requiere régimen de consecuencias para quienes no estén dispuestos a cumplir las reglas. </a:t>
            </a:r>
            <a:endParaRPr lang="es-ES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800"/>
              <a:buChar char="•"/>
            </a:pPr>
            <a:r>
              <a:rPr lang="es-ES" dirty="0">
                <a:solidFill>
                  <a:srgbClr val="000000"/>
                </a:solidFill>
                <a:ea typeface="Avenir"/>
                <a:cs typeface="Avenir"/>
                <a:sym typeface="Avenir"/>
              </a:rPr>
              <a:t>La alta cantidad de empresas que califican como usuarios no regulados, resta competitividad en relación a otros países de la región. </a:t>
            </a:r>
            <a:endParaRPr lang="es-ES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020F3-0CE0-427D-8658-CB348D89329A}"/>
              </a:ext>
            </a:extLst>
          </p:cNvPr>
          <p:cNvSpPr/>
          <p:nvPr/>
        </p:nvSpPr>
        <p:spPr>
          <a:xfrm>
            <a:off x="-83790" y="6095503"/>
            <a:ext cx="12275790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D149DB-2B12-4C7F-9ADA-25B24DF11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566" y="5276445"/>
            <a:ext cx="1262406" cy="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1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9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3B783F-BD72-4409-9588-9DDA69B1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34" y="-173030"/>
            <a:ext cx="3563007" cy="20041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44560" y="873252"/>
            <a:ext cx="17631876" cy="15816584"/>
            <a:chOff x="11105" y="569099"/>
            <a:chExt cx="17631876" cy="15816584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11105" y="5392045"/>
              <a:ext cx="12148525" cy="10993638"/>
              <a:chOff x="3287" y="1685"/>
              <a:chExt cx="1094" cy="990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7" y="1710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8"/>
            <p:cNvSpPr>
              <a:spLocks noEditPoints="1"/>
            </p:cNvSpPr>
            <p:nvPr/>
          </p:nvSpPr>
          <p:spPr bwMode="auto">
            <a:xfrm>
              <a:off x="5494456" y="569099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43370" y="2131554"/>
            <a:ext cx="77028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Calibri "/>
              </a:rPr>
              <a:t>Impacto en el costo de energía para el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Calibri "/>
              </a:rPr>
              <a:t>desarrollo industrial: claves desde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Calibri "/>
              </a:rPr>
              <a:t>República Dominicana</a:t>
            </a:r>
            <a:endParaRPr lang="en-US" sz="36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0F63B-957C-47D9-A444-6D0431C67D59}"/>
              </a:ext>
            </a:extLst>
          </p:cNvPr>
          <p:cNvSpPr txBox="1"/>
          <p:nvPr/>
        </p:nvSpPr>
        <p:spPr>
          <a:xfrm>
            <a:off x="3335708" y="4270617"/>
            <a:ext cx="5520583" cy="10956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s-ES" sz="2800" b="1" dirty="0">
                <a:solidFill>
                  <a:schemeClr val="bg1"/>
                </a:solidFill>
              </a:rPr>
              <a:t>Celso Juan Marranzini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s-ES" dirty="0">
                <a:solidFill>
                  <a:schemeClr val="bg1"/>
                </a:solidFill>
                <a:latin typeface="+mj-lt"/>
              </a:rPr>
              <a:t>Presidente 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s-ES" dirty="0">
                <a:solidFill>
                  <a:schemeClr val="bg1"/>
                </a:solidFill>
                <a:latin typeface="+mj-lt"/>
              </a:rPr>
              <a:t>Asociación de Industrias de la República Dominicana (AIRD)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D5E53-A534-4F4B-B937-E5AAA0ECF91D}"/>
              </a:ext>
            </a:extLst>
          </p:cNvPr>
          <p:cNvSpPr txBox="1"/>
          <p:nvPr/>
        </p:nvSpPr>
        <p:spPr>
          <a:xfrm>
            <a:off x="840882" y="1193678"/>
            <a:ext cx="424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XV Congreso Industrial "Retos y Desafíos para un sistema energético eficiente en Honduras"</a:t>
            </a:r>
          </a:p>
          <a:p>
            <a:endParaRPr lang="es-DO" sz="2000" dirty="0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45B5AD0-E447-4D36-BDEC-4B9B4659F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4924" y="5628475"/>
            <a:ext cx="1893484" cy="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1D06E888-860F-40F6-BD2F-56DC98FB77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1616766" y="-30978"/>
            <a:ext cx="10575234" cy="59485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88D52F-2828-46BE-93C5-CC8A3278D522}"/>
              </a:ext>
            </a:extLst>
          </p:cNvPr>
          <p:cNvSpPr/>
          <p:nvPr/>
        </p:nvSpPr>
        <p:spPr>
          <a:xfrm>
            <a:off x="8819931" y="2086680"/>
            <a:ext cx="2836041" cy="328362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585408" y="268729"/>
            <a:ext cx="4753389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venir"/>
              <a:buNone/>
            </a:pPr>
            <a:r>
              <a:rPr lang="es-DO" sz="4000" b="1" dirty="0">
                <a:solidFill>
                  <a:srgbClr val="002060"/>
                </a:solidFill>
                <a:ea typeface="Avenir"/>
                <a:cs typeface="Avenir"/>
                <a:sym typeface="Avenir"/>
              </a:rPr>
              <a:t>Punto de partida</a:t>
            </a:r>
            <a:endParaRPr sz="8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5D368F-B84B-4B59-BE10-D588ADE7E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934700"/>
              </p:ext>
            </p:extLst>
          </p:nvPr>
        </p:nvGraphicFramePr>
        <p:xfrm>
          <a:off x="434428" y="12023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0C10DB61-F21B-4A21-8A7B-B2DF7B5D89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3566" y="5981063"/>
            <a:ext cx="1262406" cy="494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49D95C-8266-44CC-9B66-ABE433022351}"/>
              </a:ext>
            </a:extLst>
          </p:cNvPr>
          <p:cNvSpPr txBox="1"/>
          <p:nvPr/>
        </p:nvSpPr>
        <p:spPr>
          <a:xfrm>
            <a:off x="8963573" y="2697440"/>
            <a:ext cx="2574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La reforma permitió la participación privada en los segmentos de generación y distribución, y </a:t>
            </a:r>
            <a:r>
              <a:rPr lang="es-ES" sz="1600" b="1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el estado permaneció como único participante en las empresas de transmisión y generación hidráulica.</a:t>
            </a:r>
            <a:endParaRPr lang="es-D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00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D1F4F908-83DF-413D-AC23-24CCF0ECF3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135117" y="-386577"/>
            <a:ext cx="12879248" cy="72445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53F1B8-2A0E-4C63-BC88-E1848C6E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158"/>
            <a:ext cx="10515600" cy="1325563"/>
          </a:xfrm>
        </p:spPr>
        <p:txBody>
          <a:bodyPr/>
          <a:lstStyle/>
          <a:p>
            <a:r>
              <a:rPr lang="es-DO" b="1" dirty="0">
                <a:solidFill>
                  <a:srgbClr val="002060"/>
                </a:solidFill>
              </a:rPr>
              <a:t>Punto de partida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66225-7835-4BC2-8B24-79A0903F8003}"/>
              </a:ext>
            </a:extLst>
          </p:cNvPr>
          <p:cNvSpPr txBox="1"/>
          <p:nvPr/>
        </p:nvSpPr>
        <p:spPr>
          <a:xfrm>
            <a:off x="1079860" y="3050628"/>
            <a:ext cx="523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Diversificación de la matriz de generación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Aumento de la eficiencia,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Mejoras en las redes de transmisión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Estadísticas del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ha avanzado en asegurar un suministro confiable de electricidad, a precios competitivos y en condiciones de sostenibilidad financiera y ambiental</a:t>
            </a:r>
          </a:p>
          <a:p>
            <a:endParaRPr lang="es-D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7E2B6-8C01-4F97-823E-4A51650A750B}"/>
              </a:ext>
            </a:extLst>
          </p:cNvPr>
          <p:cNvSpPr txBox="1"/>
          <p:nvPr/>
        </p:nvSpPr>
        <p:spPr>
          <a:xfrm>
            <a:off x="6613070" y="2983814"/>
            <a:ext cx="523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Tarifa que refleje los costos del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Aumentar la transparencia y rendición de cuentas de las empresas estatales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Disminuir el déficit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Mejorar el desempeño de las empresas distribuidoras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Disminuir las pérdidas eléctricas de las empresas distribuidoras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Disminuir las tasas de pérdida de energía en las 3 empresas distribuidoras.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6A32C-4C15-4538-8389-53EB7EF2464B}"/>
              </a:ext>
            </a:extLst>
          </p:cNvPr>
          <p:cNvSpPr txBox="1"/>
          <p:nvPr/>
        </p:nvSpPr>
        <p:spPr>
          <a:xfrm>
            <a:off x="1079860" y="2081419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002060"/>
                </a:solidFill>
                <a:latin typeface="+mj-lt"/>
              </a:rPr>
              <a:t>Logros</a:t>
            </a:r>
          </a:p>
          <a:p>
            <a:endParaRPr lang="es-DO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EEA21-F15F-4138-B640-99D2AA671507}"/>
              </a:ext>
            </a:extLst>
          </p:cNvPr>
          <p:cNvSpPr txBox="1"/>
          <p:nvPr/>
        </p:nvSpPr>
        <p:spPr>
          <a:xfrm>
            <a:off x="6613070" y="208141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002060"/>
                </a:solidFill>
                <a:latin typeface="+mj-lt"/>
              </a:rPr>
              <a:t>Oportunidades</a:t>
            </a:r>
          </a:p>
          <a:p>
            <a:endParaRPr lang="es-DO" b="1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F49D94-421E-4DBB-9FEC-CCC7AFAFB8FC}"/>
              </a:ext>
            </a:extLst>
          </p:cNvPr>
          <p:cNvSpPr/>
          <p:nvPr/>
        </p:nvSpPr>
        <p:spPr>
          <a:xfrm>
            <a:off x="10721340" y="119595"/>
            <a:ext cx="1386839" cy="1619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B7EF9B6-A285-45F0-8AA0-0CCDF4822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566" y="5981063"/>
            <a:ext cx="1262406" cy="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5F1FDC65-D6DD-486A-AB33-ABDF776392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flipH="1">
            <a:off x="1550556" y="-399339"/>
            <a:ext cx="11376819" cy="639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6612" y="2888523"/>
            <a:ext cx="728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Pacto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 rot="10800000" flipV="1">
            <a:off x="1616765" y="3209632"/>
            <a:ext cx="428899" cy="428899"/>
          </a:xfrm>
          <a:prstGeom prst="homePlate">
            <a:avLst>
              <a:gd name="adj" fmla="val 35870"/>
            </a:avLst>
          </a:prstGeom>
          <a:solidFill>
            <a:srgbClr val="002060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871B3-95F6-4D9D-8156-68B45E88DD2D}"/>
              </a:ext>
            </a:extLst>
          </p:cNvPr>
          <p:cNvSpPr/>
          <p:nvPr/>
        </p:nvSpPr>
        <p:spPr>
          <a:xfrm>
            <a:off x="2276612" y="39423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2000" dirty="0">
                <a:solidFill>
                  <a:srgbClr val="302E2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Firma del Pacto Eléctrico</a:t>
            </a:r>
          </a:p>
          <a:p>
            <a:pPr lvl="0"/>
            <a:r>
              <a:rPr lang="es-ES" sz="2000" dirty="0">
                <a:solidFill>
                  <a:srgbClr val="302E2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Febrero de 2021</a:t>
            </a:r>
          </a:p>
        </p:txBody>
      </p:sp>
      <p:sp>
        <p:nvSpPr>
          <p:cNvPr id="17" name="Google Shape;110;p4">
            <a:extLst>
              <a:ext uri="{FF2B5EF4-FFF2-40B4-BE49-F238E27FC236}">
                <a16:creationId xmlns:a16="http://schemas.microsoft.com/office/drawing/2014/main" id="{3FBC3335-D788-4012-AD34-72D08DF7170E}"/>
              </a:ext>
            </a:extLst>
          </p:cNvPr>
          <p:cNvSpPr txBox="1"/>
          <p:nvPr/>
        </p:nvSpPr>
        <p:spPr>
          <a:xfrm>
            <a:off x="5505565" y="3025244"/>
            <a:ext cx="573409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3600" b="1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Visión del Pacto</a:t>
            </a:r>
            <a:r>
              <a:rPr lang="es-DO" sz="3600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3600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“La República Dominicana cuenta con un servicio eléctrico universal, de calidad, eficiente, confiable, resiliente, ambiental y financieramente sostenible”.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D1A390-CD34-4EE4-BAE2-454B28A2DF7C}"/>
              </a:ext>
            </a:extLst>
          </p:cNvPr>
          <p:cNvSpPr/>
          <p:nvPr/>
        </p:nvSpPr>
        <p:spPr>
          <a:xfrm>
            <a:off x="-1459185" y="6549774"/>
            <a:ext cx="14386560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CB954D-E1DA-4580-802A-E09470C94087}"/>
              </a:ext>
            </a:extLst>
          </p:cNvPr>
          <p:cNvSpPr/>
          <p:nvPr/>
        </p:nvSpPr>
        <p:spPr>
          <a:xfrm>
            <a:off x="-1459185" y="-262506"/>
            <a:ext cx="14386560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7E7AAF-E5F1-42E5-BAF6-D4161A0CB6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3142" y="2036680"/>
            <a:ext cx="925715" cy="92571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3395063-8DE7-4E3A-A871-772A86752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566" y="5889566"/>
            <a:ext cx="1262406" cy="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1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F398A6E0-B693-4E22-8A19-363CE284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-30977"/>
            <a:ext cx="6972817" cy="3922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7310" y="2903354"/>
            <a:ext cx="728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en-US" sz="54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Pacto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 rot="10800000" flipV="1">
            <a:off x="1194460" y="3183334"/>
            <a:ext cx="428899" cy="428899"/>
          </a:xfrm>
          <a:prstGeom prst="homePlate">
            <a:avLst>
              <a:gd name="adj" fmla="val 35870"/>
            </a:avLst>
          </a:prstGeom>
          <a:solidFill>
            <a:srgbClr val="002060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871B3-95F6-4D9D-8156-68B45E88DD2D}"/>
              </a:ext>
            </a:extLst>
          </p:cNvPr>
          <p:cNvSpPr/>
          <p:nvPr/>
        </p:nvSpPr>
        <p:spPr>
          <a:xfrm>
            <a:off x="1817310" y="39588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2000" dirty="0">
                <a:solidFill>
                  <a:srgbClr val="302E2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Firma del Pacto Eléctrico</a:t>
            </a:r>
          </a:p>
          <a:p>
            <a:pPr lvl="0"/>
            <a:r>
              <a:rPr lang="es-ES" sz="2000" dirty="0">
                <a:solidFill>
                  <a:srgbClr val="302E2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Febrero de 2021</a:t>
            </a:r>
          </a:p>
        </p:txBody>
      </p:sp>
      <p:sp>
        <p:nvSpPr>
          <p:cNvPr id="16" name="Google Shape;110;p4">
            <a:extLst>
              <a:ext uri="{FF2B5EF4-FFF2-40B4-BE49-F238E27FC236}">
                <a16:creationId xmlns:a16="http://schemas.microsoft.com/office/drawing/2014/main" id="{C6F2F817-AC1A-4C3C-8056-38FDBCC6014A}"/>
              </a:ext>
            </a:extLst>
          </p:cNvPr>
          <p:cNvSpPr txBox="1"/>
          <p:nvPr/>
        </p:nvSpPr>
        <p:spPr>
          <a:xfrm>
            <a:off x="5144241" y="1727531"/>
            <a:ext cx="6636238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3200" b="1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Misión del Pacto </a:t>
            </a:r>
            <a:endParaRPr sz="3200" dirty="0">
              <a:solidFill>
                <a:srgbClr val="00206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1800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“Proveer un servicio eléctrico bajo los principios de universalidad, accesibilidad, eficiencia, transparencia, responsabilidad, continuidad, razonabilidad y equidad tarifaria, mediante la operación en condiciones de sana competencia conforme al marco legal, la seguridad jurídica, la promoción de </a:t>
            </a:r>
            <a:r>
              <a:rPr lang="es-DO" sz="1800" b="1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sinergias entre actores públicos y privados,</a:t>
            </a:r>
            <a:r>
              <a:rPr lang="es-DO" sz="1800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el aprovechamiento de fuentes de </a:t>
            </a:r>
            <a:r>
              <a:rPr lang="es-DO" sz="1800" b="1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energía renovable</a:t>
            </a:r>
            <a:r>
              <a:rPr lang="es-DO" sz="1800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la innovación tecnológica, así como la adopción de políticas y planes coherentes y consistentes en el tiempo, sujetos a evaluación permanente y mecanismos de rendición de cuentas; todo ello </a:t>
            </a:r>
            <a:r>
              <a:rPr lang="es-DO" sz="1800" b="1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 beneficio del desarrollo nacional sostenible</a:t>
            </a:r>
            <a:r>
              <a:rPr lang="es-DO" sz="1800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”.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DO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C1FC4-F88B-447F-A6D0-0C3040DDC22D}"/>
              </a:ext>
            </a:extLst>
          </p:cNvPr>
          <p:cNvSpPr/>
          <p:nvPr/>
        </p:nvSpPr>
        <p:spPr>
          <a:xfrm>
            <a:off x="7239000" y="-30977"/>
            <a:ext cx="4419559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265DBD-8E5F-440B-A2D6-55E9A3093AA9}"/>
              </a:ext>
            </a:extLst>
          </p:cNvPr>
          <p:cNvSpPr/>
          <p:nvPr/>
        </p:nvSpPr>
        <p:spPr>
          <a:xfrm>
            <a:off x="966888" y="689202"/>
            <a:ext cx="656471" cy="656469"/>
          </a:xfrm>
          <a:prstGeom prst="ellipse">
            <a:avLst/>
          </a:prstGeom>
          <a:solidFill>
            <a:srgbClr val="006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4BF1CF-DE89-4332-B3F1-3B2CBA1E585B}"/>
              </a:ext>
            </a:extLst>
          </p:cNvPr>
          <p:cNvSpPr/>
          <p:nvPr/>
        </p:nvSpPr>
        <p:spPr>
          <a:xfrm>
            <a:off x="533441" y="1060601"/>
            <a:ext cx="992286" cy="992286"/>
          </a:xfrm>
          <a:prstGeom prst="ellipse">
            <a:avLst/>
          </a:prstGeom>
          <a:solidFill>
            <a:srgbClr val="00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674143-6A36-49E4-A75D-5C4FCBF88717}"/>
              </a:ext>
            </a:extLst>
          </p:cNvPr>
          <p:cNvSpPr/>
          <p:nvPr/>
        </p:nvSpPr>
        <p:spPr>
          <a:xfrm>
            <a:off x="767802" y="1365132"/>
            <a:ext cx="1432971" cy="1432969"/>
          </a:xfrm>
          <a:prstGeom prst="ellipse">
            <a:avLst/>
          </a:prstGeom>
          <a:solidFill>
            <a:srgbClr val="007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9E72D56-7681-4638-88EB-37A4ECDFA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566" y="5981063"/>
            <a:ext cx="1262406" cy="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EBB3F60F-1B66-4853-8CC6-D55ED543A8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" y="-30977"/>
            <a:ext cx="7559039" cy="4251959"/>
          </a:xfrm>
          <a:prstGeom prst="rect">
            <a:avLst/>
          </a:prstGeom>
        </p:spPr>
      </p:pic>
      <p:sp>
        <p:nvSpPr>
          <p:cNvPr id="116" name="Google Shape;116;p5"/>
          <p:cNvSpPr txBox="1"/>
          <p:nvPr/>
        </p:nvSpPr>
        <p:spPr>
          <a:xfrm>
            <a:off x="1309607" y="1379124"/>
            <a:ext cx="4710193" cy="150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sz="32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Los principales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sz="3200" b="1" dirty="0">
                <a:solidFill>
                  <a:srgbClr val="002060"/>
                </a:solidFill>
                <a:latin typeface="Calibri "/>
                <a:ea typeface="Avenir"/>
                <a:cs typeface="Avenir"/>
                <a:sym typeface="Avenir"/>
              </a:rPr>
              <a:t>acuerdos alcanzados:</a:t>
            </a:r>
            <a:endParaRPr sz="3200" dirty="0">
              <a:solidFill>
                <a:srgbClr val="002060"/>
              </a:solidFill>
              <a:latin typeface="Calibri 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 "/>
              <a:ea typeface="Calibri"/>
              <a:cs typeface="Calibri"/>
              <a:sym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0EB9D9A-5782-4ACE-9C07-1681239DBB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5232" y="546665"/>
            <a:ext cx="3006767" cy="84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en-US" sz="54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Pacto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E53BE-A06F-4DFC-970E-67E991A8F452}"/>
              </a:ext>
            </a:extLst>
          </p:cNvPr>
          <p:cNvSpPr/>
          <p:nvPr/>
        </p:nvSpPr>
        <p:spPr>
          <a:xfrm>
            <a:off x="951422" y="2656430"/>
            <a:ext cx="5068378" cy="3540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Un suministro de electricidad crecientemente sostenido, de mejor calidad, confiable, eficiente, resiliente y al menor precio posible.</a:t>
            </a: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endParaRPr lang="es-ES" sz="1400" dirty="0">
              <a:solidFill>
                <a:schemeClr val="dk1"/>
              </a:solidFill>
              <a:latin typeface="Calibri 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Lograr un mercado eléctrico que funcione de manera fluida y competitiva, donde todos los agentes que participan en el mismo cumplan sus roles con eficiencia, transparencia y apego a la ley.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ts val="1800"/>
              <a:buFont typeface="Avenir"/>
              <a:buChar char="•"/>
            </a:pPr>
            <a:endParaRPr lang="es-ES" sz="1400" dirty="0">
              <a:solidFill>
                <a:schemeClr val="dk1"/>
              </a:solidFill>
              <a:latin typeface="Calibri 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Un efectivo régimen regulatorio orientado a asegurar libre competencia, promover eficiencia, atraer inversiones, proteger a los consumidores y asegurar transparencia y rendición de cuentas.</a:t>
            </a:r>
            <a:endParaRPr lang="es-ES" sz="1400" dirty="0">
              <a:solidFill>
                <a:schemeClr val="dk1"/>
              </a:solidFill>
              <a:latin typeface="Calibri "/>
              <a:ea typeface="Calibri"/>
              <a:cs typeface="Calibri"/>
              <a:sym typeface="Calibri"/>
            </a:endParaRPr>
          </a:p>
          <a:p>
            <a:pPr lvl="0"/>
            <a:endParaRPr lang="es-ES" sz="1100" dirty="0">
              <a:solidFill>
                <a:schemeClr val="dk1"/>
              </a:solidFill>
              <a:latin typeface="Calibri "/>
              <a:ea typeface="Avenir"/>
              <a:cs typeface="Avenir"/>
              <a:sym typeface="Avenir"/>
            </a:endParaRPr>
          </a:p>
          <a:p>
            <a:pPr lvl="0"/>
            <a:endParaRPr lang="es-ES" sz="1100" i="1" dirty="0">
              <a:solidFill>
                <a:schemeClr val="dk1"/>
              </a:solidFill>
              <a:latin typeface="Calibri "/>
              <a:ea typeface="Avenir"/>
              <a:cs typeface="Avenir"/>
              <a:sym typeface="Aveni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5CE544-F09D-4BC6-B888-C5936B095729}"/>
              </a:ext>
            </a:extLst>
          </p:cNvPr>
          <p:cNvSpPr/>
          <p:nvPr/>
        </p:nvSpPr>
        <p:spPr>
          <a:xfrm>
            <a:off x="6096000" y="2647857"/>
            <a:ext cx="5068378" cy="392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Un sector eléctrico responsable con el medio ambiente y que gestiona adecuadamente los riesgos.</a:t>
            </a: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Un desarrollo de planes de expansión a largo plazo y a costo mínimo de las actividades de generación, transmisión y distribución</a:t>
            </a: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Un sistema de seguimiento a la implementación de los compromisos pactados sujeto a veeduría social, evaluación y régimen de consecuencias </a:t>
            </a: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Aplicación de una tarifa técnica que transfiera los costos del sector, y la aplicación de un subsidio focalizado a los sectores más vulnerables.</a:t>
            </a:r>
          </a:p>
          <a:p>
            <a:pPr marL="342900" lvl="0" indent="-342900" algn="just">
              <a:lnSpc>
                <a:spcPct val="107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venir"/>
              <a:buChar char="•"/>
            </a:pPr>
            <a:r>
              <a:rPr lang="es-ES" sz="1400" dirty="0">
                <a:solidFill>
                  <a:schemeClr val="dk1"/>
                </a:solidFill>
                <a:latin typeface="Calibri "/>
                <a:ea typeface="Avenir"/>
                <a:cs typeface="Avenir"/>
                <a:sym typeface="Avenir"/>
              </a:rPr>
              <a:t>Disminución de las pérdidas de energía hasta un 15% en los próximos 5 años.</a:t>
            </a:r>
          </a:p>
          <a:p>
            <a:pPr lvl="0"/>
            <a:endParaRPr lang="es-ES" sz="1100" dirty="0">
              <a:solidFill>
                <a:schemeClr val="dk1"/>
              </a:solidFill>
              <a:latin typeface="Calibri "/>
              <a:ea typeface="Avenir"/>
              <a:cs typeface="Avenir"/>
              <a:sym typeface="Avenir"/>
            </a:endParaRPr>
          </a:p>
          <a:p>
            <a:pPr lvl="0"/>
            <a:endParaRPr lang="es-ES" sz="1100" i="1" dirty="0">
              <a:solidFill>
                <a:schemeClr val="dk1"/>
              </a:solidFill>
              <a:latin typeface="Calibri "/>
              <a:ea typeface="Avenir"/>
              <a:cs typeface="Avenir"/>
              <a:sym typeface="Avenir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4D4B4E-A614-4B17-B7A4-3407FB7007EE}"/>
              </a:ext>
            </a:extLst>
          </p:cNvPr>
          <p:cNvSpPr/>
          <p:nvPr/>
        </p:nvSpPr>
        <p:spPr>
          <a:xfrm rot="16200000">
            <a:off x="-2209779" y="3263350"/>
            <a:ext cx="4419559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8" name="Pentagon 14">
            <a:extLst>
              <a:ext uri="{FF2B5EF4-FFF2-40B4-BE49-F238E27FC236}">
                <a16:creationId xmlns:a16="http://schemas.microsoft.com/office/drawing/2014/main" id="{DDFD25F4-9EFA-4130-A302-650182732592}"/>
              </a:ext>
            </a:extLst>
          </p:cNvPr>
          <p:cNvSpPr/>
          <p:nvPr/>
        </p:nvSpPr>
        <p:spPr>
          <a:xfrm rot="10800000" flipV="1">
            <a:off x="806333" y="752310"/>
            <a:ext cx="428899" cy="428899"/>
          </a:xfrm>
          <a:prstGeom prst="homePlate">
            <a:avLst>
              <a:gd name="adj" fmla="val 35870"/>
            </a:avLst>
          </a:prstGeom>
          <a:solidFill>
            <a:schemeClr val="accent1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9AEDEC-7B36-498F-B49F-A27C8D46E839}"/>
              </a:ext>
            </a:extLst>
          </p:cNvPr>
          <p:cNvSpPr/>
          <p:nvPr/>
        </p:nvSpPr>
        <p:spPr>
          <a:xfrm>
            <a:off x="10587683" y="304004"/>
            <a:ext cx="1325509" cy="1325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754A23-8C7E-43BF-A667-3D516EB7BBF1}"/>
              </a:ext>
            </a:extLst>
          </p:cNvPr>
          <p:cNvSpPr/>
          <p:nvPr/>
        </p:nvSpPr>
        <p:spPr>
          <a:xfrm>
            <a:off x="11462852" y="-307433"/>
            <a:ext cx="900679" cy="90067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FEB663-0975-4C78-B617-76AA46102B15}"/>
              </a:ext>
            </a:extLst>
          </p:cNvPr>
          <p:cNvSpPr/>
          <p:nvPr/>
        </p:nvSpPr>
        <p:spPr>
          <a:xfrm>
            <a:off x="11291321" y="142420"/>
            <a:ext cx="1937919" cy="1937919"/>
          </a:xfrm>
          <a:prstGeom prst="ellipse">
            <a:avLst/>
          </a:prstGeom>
          <a:solidFill>
            <a:srgbClr val="007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C0835D1-1E52-4F43-9BD5-3E55E6533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1062" y="6165378"/>
            <a:ext cx="1223572" cy="479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6D098EE3-DC31-4D5C-9089-3CABF920E6B2}"/>
              </a:ext>
            </a:extLst>
          </p:cNvPr>
          <p:cNvSpPr/>
          <p:nvPr/>
        </p:nvSpPr>
        <p:spPr>
          <a:xfrm>
            <a:off x="-197485" y="5978902"/>
            <a:ext cx="1758196" cy="1758196"/>
          </a:xfrm>
          <a:prstGeom prst="ellipse">
            <a:avLst/>
          </a:prstGeom>
          <a:solidFill>
            <a:srgbClr val="006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14589" y="2288577"/>
            <a:ext cx="4474761" cy="162232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venir"/>
              <a:buNone/>
            </a:pPr>
            <a:r>
              <a:rPr lang="es-DO" sz="3200" b="1" dirty="0">
                <a:solidFill>
                  <a:srgbClr val="002060"/>
                </a:solidFill>
                <a:ea typeface="Avenir"/>
                <a:cs typeface="Avenir"/>
                <a:sym typeface="Avenir"/>
              </a:rPr>
              <a:t>La implementación</a:t>
            </a:r>
            <a:endParaRPr lang="es-DO" sz="3200" b="1" dirty="0">
              <a:solidFill>
                <a:srgbClr val="002060"/>
              </a:solidFill>
            </a:endParaRPr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832730" y="3544030"/>
            <a:ext cx="3505494" cy="9906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DO" sz="2400" dirty="0">
                <a:ea typeface="Avenir"/>
                <a:cs typeface="Avenir"/>
                <a:sym typeface="Avenir"/>
              </a:rPr>
              <a:t>La generación sigue creciendo.</a:t>
            </a:r>
            <a:endParaRPr lang="es-DO" sz="2400" dirty="0"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DO" sz="18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/>
          <a:stretch/>
        </p:blipFill>
        <p:spPr>
          <a:xfrm>
            <a:off x="5405862" y="1749489"/>
            <a:ext cx="6019331" cy="3355776"/>
          </a:xfrm>
          <a:prstGeom prst="rect">
            <a:avLst/>
          </a:prstGeom>
          <a:noFill/>
          <a:effectLst/>
        </p:spPr>
      </p:pic>
      <p:sp>
        <p:nvSpPr>
          <p:cNvPr id="125" name="Google Shape;125;p6"/>
          <p:cNvSpPr txBox="1"/>
          <p:nvPr/>
        </p:nvSpPr>
        <p:spPr>
          <a:xfrm>
            <a:off x="5405862" y="4769688"/>
            <a:ext cx="6019331" cy="33557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300">
                <a:solidFill>
                  <a:srgbClr val="FFFFFF"/>
                </a:solidFill>
                <a:sym typeface="Avenir"/>
              </a:rPr>
              <a:t>Datos a julio del 2022</a:t>
            </a:r>
            <a:endParaRPr lang="es-ES" sz="130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9" name="Picture 8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E08DA262-B62F-4809-89D1-19F9C856A8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25687" y="-1151025"/>
            <a:ext cx="6643936" cy="373721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4D6242-2486-49FC-9385-C40126B6DEB5}"/>
              </a:ext>
            </a:extLst>
          </p:cNvPr>
          <p:cNvSpPr/>
          <p:nvPr/>
        </p:nvSpPr>
        <p:spPr>
          <a:xfrm>
            <a:off x="2759034" y="6022935"/>
            <a:ext cx="1880022" cy="1880022"/>
          </a:xfrm>
          <a:prstGeom prst="ellipse">
            <a:avLst/>
          </a:prstGeom>
          <a:solidFill>
            <a:srgbClr val="007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016BD4-DC68-4052-B6D2-E33300341E4D}"/>
              </a:ext>
            </a:extLst>
          </p:cNvPr>
          <p:cNvSpPr/>
          <p:nvPr/>
        </p:nvSpPr>
        <p:spPr>
          <a:xfrm>
            <a:off x="1160411" y="5607254"/>
            <a:ext cx="1880022" cy="1880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7" name="Pentagon 14">
            <a:extLst>
              <a:ext uri="{FF2B5EF4-FFF2-40B4-BE49-F238E27FC236}">
                <a16:creationId xmlns:a16="http://schemas.microsoft.com/office/drawing/2014/main" id="{8BEAC96A-58DB-4942-830B-423ED4F5CA9B}"/>
              </a:ext>
            </a:extLst>
          </p:cNvPr>
          <p:cNvSpPr/>
          <p:nvPr/>
        </p:nvSpPr>
        <p:spPr>
          <a:xfrm rot="10800000" flipV="1">
            <a:off x="398918" y="2850660"/>
            <a:ext cx="428899" cy="428899"/>
          </a:xfrm>
          <a:prstGeom prst="homePlate">
            <a:avLst>
              <a:gd name="adj" fmla="val 35870"/>
            </a:avLst>
          </a:prstGeom>
          <a:solidFill>
            <a:schemeClr val="accent1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77CC3A3-F909-469E-8219-348425FBA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2787" y="5608528"/>
            <a:ext cx="1262406" cy="49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F6F43B-FAA8-44A1-8A95-4CD0A81A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1480403"/>
            <a:ext cx="4898135" cy="134669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venir"/>
              <a:buNone/>
            </a:pPr>
            <a:r>
              <a:rPr lang="es-DO" sz="3200" b="1" dirty="0">
                <a:solidFill>
                  <a:srgbClr val="002060"/>
                </a:solidFill>
                <a:ea typeface="Avenir"/>
                <a:cs typeface="Avenir"/>
                <a:sym typeface="Avenir"/>
              </a:rPr>
              <a:t>La implementación</a:t>
            </a:r>
            <a:endParaRPr lang="es-DO" sz="3200" b="1" dirty="0">
              <a:solidFill>
                <a:srgbClr val="002060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197864" y="2987964"/>
            <a:ext cx="4878978" cy="363534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2000" dirty="0">
                <a:ea typeface="Avenir"/>
                <a:cs typeface="Avenir"/>
                <a:sym typeface="Avenir"/>
              </a:rPr>
              <a:t>La diferencia entre las compras de energía por las empresas distribuidoras (EDES), la facturación y lo que finalmente cobran indica una situación financiera que solo se sostiene por la intervención del Estado, entregando recursos que debieran ser dedicados a otros fines.</a:t>
            </a:r>
            <a:endParaRPr lang="es-ES" sz="2000" dirty="0"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/>
          <a:stretch/>
        </p:blipFill>
        <p:spPr>
          <a:xfrm>
            <a:off x="6552330" y="2206824"/>
            <a:ext cx="4738918" cy="2440542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25" name="Picture 24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101958E0-831B-466D-A941-F779DF9668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flipH="1" flipV="1">
            <a:off x="2629139" y="2408844"/>
            <a:ext cx="10575234" cy="594856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A5F7FFF-66F6-4E21-9067-E4424A5C5451}"/>
              </a:ext>
            </a:extLst>
          </p:cNvPr>
          <p:cNvSpPr/>
          <p:nvPr/>
        </p:nvSpPr>
        <p:spPr>
          <a:xfrm>
            <a:off x="10697340" y="4807320"/>
            <a:ext cx="3550104" cy="3550093"/>
          </a:xfrm>
          <a:prstGeom prst="ellipse">
            <a:avLst/>
          </a:prstGeom>
          <a:solidFill>
            <a:srgbClr val="006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24AAA3-3E68-47E8-B43B-9EE4A8C81E59}"/>
              </a:ext>
            </a:extLst>
          </p:cNvPr>
          <p:cNvSpPr/>
          <p:nvPr/>
        </p:nvSpPr>
        <p:spPr>
          <a:xfrm>
            <a:off x="9351972" y="5376490"/>
            <a:ext cx="2070471" cy="2070471"/>
          </a:xfrm>
          <a:prstGeom prst="ellipse">
            <a:avLst/>
          </a:prstGeom>
          <a:solidFill>
            <a:srgbClr val="00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7C199B-F42D-495B-9E7A-752532FB056F}"/>
              </a:ext>
            </a:extLst>
          </p:cNvPr>
          <p:cNvSpPr/>
          <p:nvPr/>
        </p:nvSpPr>
        <p:spPr>
          <a:xfrm>
            <a:off x="9351972" y="6295530"/>
            <a:ext cx="2678868" cy="2678863"/>
          </a:xfrm>
          <a:prstGeom prst="ellipse">
            <a:avLst/>
          </a:prstGeom>
          <a:solidFill>
            <a:srgbClr val="007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4A8E5A-5744-40C4-A6F8-DE9B109CA679}"/>
              </a:ext>
            </a:extLst>
          </p:cNvPr>
          <p:cNvSpPr/>
          <p:nvPr/>
        </p:nvSpPr>
        <p:spPr>
          <a:xfrm>
            <a:off x="0" y="5534474"/>
            <a:ext cx="2565400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094059-C213-4E04-8C42-6CBDF93D70AB}"/>
              </a:ext>
            </a:extLst>
          </p:cNvPr>
          <p:cNvSpPr/>
          <p:nvPr/>
        </p:nvSpPr>
        <p:spPr>
          <a:xfrm rot="16200000">
            <a:off x="1672305" y="1333461"/>
            <a:ext cx="45719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1573950-527E-4754-88B6-3FB027BE5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9383" y="5800754"/>
            <a:ext cx="1262406" cy="49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89842671-B7D3-4DAF-8D1A-D70195B2E6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972091" y="-1003324"/>
            <a:ext cx="7876800" cy="4430700"/>
          </a:xfrm>
          <a:prstGeom prst="rect">
            <a:avLst/>
          </a:prstGeom>
        </p:spPr>
      </p:pic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05659" y="1805055"/>
            <a:ext cx="4944152" cy="162232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venir"/>
              <a:buNone/>
            </a:pPr>
            <a:r>
              <a:rPr lang="es-DO" sz="3200" dirty="0">
                <a:solidFill>
                  <a:srgbClr val="002060"/>
                </a:solidFill>
                <a:ea typeface="Avenir"/>
                <a:cs typeface="Avenir"/>
                <a:sym typeface="Avenir"/>
              </a:rPr>
              <a:t>La implementación</a:t>
            </a:r>
            <a:endParaRPr lang="es-DO" sz="3200" dirty="0">
              <a:solidFill>
                <a:srgbClr val="002060"/>
              </a:solidFill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805659" y="3427376"/>
            <a:ext cx="4944151" cy="220439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2000" dirty="0">
                <a:ea typeface="Avenir"/>
                <a:cs typeface="Avenir"/>
                <a:sym typeface="Avenir"/>
              </a:rPr>
              <a:t>El precio medio de compra de energía, como en muchos países, se ha visto impactado por el incremento de precios de los combustibles, tanto fósiles como no fósiles.</a:t>
            </a:r>
            <a:endParaRPr lang="es-ES" sz="2000" dirty="0"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400" dirty="0"/>
          </a:p>
        </p:txBody>
      </p:sp>
      <p:sp>
        <p:nvSpPr>
          <p:cNvPr id="148" name="Rectangle 14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4"/>
          <a:stretch/>
        </p:blipFill>
        <p:spPr>
          <a:xfrm>
            <a:off x="6904709" y="2246955"/>
            <a:ext cx="4475531" cy="2360843"/>
          </a:xfrm>
          <a:prstGeom prst="rect">
            <a:avLst/>
          </a:prstGeom>
          <a:noFill/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79C2A1-FA30-45B0-99BD-224783E2F65B}"/>
              </a:ext>
            </a:extLst>
          </p:cNvPr>
          <p:cNvSpPr/>
          <p:nvPr/>
        </p:nvSpPr>
        <p:spPr>
          <a:xfrm>
            <a:off x="0" y="5801710"/>
            <a:ext cx="2565400" cy="4952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54FF19-43F6-41DB-B868-D840D078FED0}"/>
              </a:ext>
            </a:extLst>
          </p:cNvPr>
          <p:cNvSpPr/>
          <p:nvPr/>
        </p:nvSpPr>
        <p:spPr>
          <a:xfrm rot="16200000">
            <a:off x="1259840" y="1842847"/>
            <a:ext cx="45719" cy="762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F983D3-3DFA-423E-8E07-C859C9C1D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7834" y="5554564"/>
            <a:ext cx="1262406" cy="49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6">
      <a:dk1>
        <a:srgbClr val="181717"/>
      </a:dk1>
      <a:lt1>
        <a:srgbClr val="FFFFFF"/>
      </a:lt1>
      <a:dk2>
        <a:srgbClr val="3E3D3D"/>
      </a:dk2>
      <a:lt2>
        <a:srgbClr val="FFFFFF"/>
      </a:lt2>
      <a:accent1>
        <a:srgbClr val="002060"/>
      </a:accent1>
      <a:accent2>
        <a:srgbClr val="00B0F0"/>
      </a:accent2>
      <a:accent3>
        <a:srgbClr val="002060"/>
      </a:accent3>
      <a:accent4>
        <a:srgbClr val="85C0FB"/>
      </a:accent4>
      <a:accent5>
        <a:srgbClr val="C2DFFD"/>
      </a:accent5>
      <a:accent6>
        <a:srgbClr val="E6E5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Hexon -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A3DC"/>
      </a:accent1>
      <a:accent2>
        <a:srgbClr val="3F434D"/>
      </a:accent2>
      <a:accent3>
        <a:srgbClr val="30A3DC"/>
      </a:accent3>
      <a:accent4>
        <a:srgbClr val="3F434D"/>
      </a:accent4>
      <a:accent5>
        <a:srgbClr val="30A3DC"/>
      </a:accent5>
      <a:accent6>
        <a:srgbClr val="3F434D"/>
      </a:accent6>
      <a:hlink>
        <a:srgbClr val="0563C1"/>
      </a:hlink>
      <a:folHlink>
        <a:srgbClr val="954F7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97F0CF7-DA30-B84E-8138-CF3918E639DE}">
  <we:reference id="wa200001396" version="2.1.6.0" store="en-US" storeType="OMEX"/>
  <we:alternateReferences>
    <we:reference id="WA200001396" version="2.1.6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1086</Words>
  <Application>Microsoft Office PowerPoint</Application>
  <PresentationFormat>Widescreen</PresentationFormat>
  <Paragraphs>99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 </vt:lpstr>
      <vt:lpstr>Arial</vt:lpstr>
      <vt:lpstr>Calibri</vt:lpstr>
      <vt:lpstr>Raleway</vt:lpstr>
      <vt:lpstr>Montserrat Semi Bold</vt:lpstr>
      <vt:lpstr>Calibri Light</vt:lpstr>
      <vt:lpstr>Lato</vt:lpstr>
      <vt:lpstr>Bebas Neue</vt:lpstr>
      <vt:lpstr>Avenir</vt:lpstr>
      <vt:lpstr>Raleway Medium</vt:lpstr>
      <vt:lpstr>Cambria</vt:lpstr>
      <vt:lpstr>Office Theme</vt:lpstr>
      <vt:lpstr>1_Office Theme</vt:lpstr>
      <vt:lpstr>PowerPoint Presentation</vt:lpstr>
      <vt:lpstr>Punto de partida</vt:lpstr>
      <vt:lpstr>Punto de partida</vt:lpstr>
      <vt:lpstr>PowerPoint Presentation</vt:lpstr>
      <vt:lpstr>PowerPoint Presentation</vt:lpstr>
      <vt:lpstr>Un Pacto</vt:lpstr>
      <vt:lpstr>La implementación</vt:lpstr>
      <vt:lpstr>La implementación</vt:lpstr>
      <vt:lpstr>La implementación</vt:lpstr>
      <vt:lpstr>La implementación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AIRD</dc:creator>
  <cp:lastModifiedBy>Grupo  1</cp:lastModifiedBy>
  <cp:revision>6</cp:revision>
  <dcterms:created xsi:type="dcterms:W3CDTF">2022-11-15T17:41:31Z</dcterms:created>
  <dcterms:modified xsi:type="dcterms:W3CDTF">2022-11-15T21:31:04Z</dcterms:modified>
</cp:coreProperties>
</file>