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8A52B8-B122-415B-ADE4-B644C57D4F9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664465-44E7-4A88-BE78-7A64983944D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0826" y="3370008"/>
            <a:ext cx="3313355" cy="1702160"/>
          </a:xfrm>
        </p:spPr>
        <p:txBody>
          <a:bodyPr>
            <a:noAutofit/>
          </a:bodyPr>
          <a:lstStyle/>
          <a:p>
            <a:pPr algn="r"/>
            <a:r>
              <a:rPr lang="es-ES" b="1" dirty="0" smtClean="0"/>
              <a:t>Mario </a:t>
            </a:r>
            <a:br>
              <a:rPr lang="es-ES" b="1" dirty="0" smtClean="0"/>
            </a:br>
            <a:r>
              <a:rPr lang="es-ES" b="1" dirty="0" smtClean="0"/>
              <a:t>Garcia </a:t>
            </a:r>
            <a:br>
              <a:rPr lang="es-ES" b="1" dirty="0" smtClean="0"/>
            </a:br>
            <a:r>
              <a:rPr lang="es-ES" b="1" dirty="0" smtClean="0"/>
              <a:t>Olvera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404664"/>
            <a:ext cx="3528392" cy="1260629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Principios y Valores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En el Desarrollo Sostenible 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De la Agroindustria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026" name="584506CE-ECD9-4668-A2E4-83AB037D7F6A" descr="image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b="27778"/>
          <a:stretch/>
        </p:blipFill>
        <p:spPr bwMode="auto">
          <a:xfrm>
            <a:off x="179512" y="1844824"/>
            <a:ext cx="42510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31640" y="4005064"/>
            <a:ext cx="19442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La Ceiba - Honduras</a:t>
            </a:r>
            <a:endParaRPr lang="es-HN" sz="1200" dirty="0"/>
          </a:p>
        </p:txBody>
      </p:sp>
    </p:spTree>
    <p:extLst>
      <p:ext uri="{BB962C8B-B14F-4D97-AF65-F5344CB8AC3E}">
        <p14:creationId xmlns:p14="http://schemas.microsoft.com/office/powerpoint/2010/main" val="8145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544" y="332656"/>
            <a:ext cx="8208912" cy="6192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6" name="584506CE-ECD9-4668-A2E4-83AB037D7F6A" descr="image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4" t="58015" r="1694" b="28275"/>
          <a:stretch/>
        </p:blipFill>
        <p:spPr bwMode="auto">
          <a:xfrm>
            <a:off x="5220072" y="0"/>
            <a:ext cx="2168689" cy="4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ideo Presentación MG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1196752"/>
            <a:ext cx="6465816" cy="43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</TotalTime>
  <Words>15</Words>
  <Application>Microsoft Office PowerPoint</Application>
  <PresentationFormat>Presentación en pantalla (4:3)</PresentationFormat>
  <Paragraphs>5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Century Gothic</vt:lpstr>
      <vt:lpstr>Wingdings 2</vt:lpstr>
      <vt:lpstr>Austin</vt:lpstr>
      <vt:lpstr>Mario  Garcia  Olvera</vt:lpstr>
      <vt:lpstr>Presentación de PowerPoint</vt:lpstr>
    </vt:vector>
  </TitlesOfParts>
  <Company>banco del pais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D. Castillo / SEGUROS DEL PAIS</dc:creator>
  <cp:lastModifiedBy>Gerardo A. Rivera M. /  Gerente General SEGPAIS.</cp:lastModifiedBy>
  <cp:revision>23</cp:revision>
  <dcterms:created xsi:type="dcterms:W3CDTF">2018-10-17T22:11:51Z</dcterms:created>
  <dcterms:modified xsi:type="dcterms:W3CDTF">2018-10-18T22:09:16Z</dcterms:modified>
</cp:coreProperties>
</file>