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8137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6626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2707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7296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6374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8276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5043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9140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8721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6647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9674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9F60-C1C7-4545-8311-102EC2911765}" type="datetimeFigureOut">
              <a:rPr lang="es-HN" smtClean="0"/>
              <a:t>08/03/2016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8715A-EF46-4053-9E57-6C10A82D232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283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7520" y="1812362"/>
            <a:ext cx="4552401" cy="434639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s-HN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Visión </a:t>
            </a:r>
            <a:r>
              <a:rPr lang="es-HN" sz="3300" b="1" dirty="0">
                <a:latin typeface="Arial" panose="020B0604020202020204" pitchFamily="34" charset="0"/>
                <a:cs typeface="Arial" panose="020B0604020202020204" pitchFamily="34" charset="0"/>
              </a:rPr>
              <a:t>de la ANDI: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s-UY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UY" sz="2600" dirty="0">
                <a:latin typeface="Arial" panose="020B0604020202020204" pitchFamily="34" charset="0"/>
                <a:cs typeface="Arial" panose="020B0604020202020204" pitchFamily="34" charset="0"/>
              </a:rPr>
              <a:t>industria hondureña es </a:t>
            </a:r>
            <a:r>
              <a:rPr lang="es-UY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competitiva</a:t>
            </a:r>
            <a:r>
              <a:rPr lang="es-UY" sz="2600" dirty="0">
                <a:latin typeface="Arial" panose="020B0604020202020204" pitchFamily="34" charset="0"/>
                <a:cs typeface="Arial" panose="020B0604020202020204" pitchFamily="34" charset="0"/>
              </a:rPr>
              <a:t> y rentable, </a:t>
            </a:r>
            <a:r>
              <a:rPr lang="es-UY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socialmente responsable</a:t>
            </a:r>
            <a:r>
              <a:rPr lang="es-UY" sz="2600" dirty="0">
                <a:latin typeface="Arial" panose="020B0604020202020204" pitchFamily="34" charset="0"/>
                <a:cs typeface="Arial" panose="020B0604020202020204" pitchFamily="34" charset="0"/>
              </a:rPr>
              <a:t> y opera </a:t>
            </a:r>
            <a:r>
              <a:rPr lang="es-UY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 un </a:t>
            </a:r>
            <a:r>
              <a:rPr lang="es-UY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entorno seguro </a:t>
            </a:r>
            <a:r>
              <a:rPr lang="es-UY" sz="26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UY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equitativo</a:t>
            </a:r>
            <a:r>
              <a:rPr lang="es-UY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HN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endParaRPr lang="es-H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73" name="Imagen 110" descr="Asociación Nacional de Industri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1" y="276969"/>
            <a:ext cx="1629824" cy="100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Subtítulo 2"/>
          <p:cNvSpPr txBox="1">
            <a:spLocks/>
          </p:cNvSpPr>
          <p:nvPr/>
        </p:nvSpPr>
        <p:spPr>
          <a:xfrm>
            <a:off x="5405723" y="1830292"/>
            <a:ext cx="6535265" cy="39788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s-HN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Tratado </a:t>
            </a:r>
            <a:r>
              <a:rPr lang="es-HN" sz="3300" b="1" dirty="0">
                <a:latin typeface="Arial" panose="020B0604020202020204" pitchFamily="34" charset="0"/>
                <a:cs typeface="Arial" panose="020B0604020202020204" pitchFamily="34" charset="0"/>
              </a:rPr>
              <a:t>de la Unión </a:t>
            </a:r>
            <a:r>
              <a:rPr lang="es-HN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Europea: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s-H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HN" sz="2800" dirty="0"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es-H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“… </a:t>
            </a:r>
            <a:r>
              <a:rPr lang="es-HN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 basa 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en un crecimiento económico </a:t>
            </a:r>
            <a:r>
              <a:rPr lang="es-HN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equilibrado </a:t>
            </a:r>
            <a:r>
              <a:rPr lang="es-HN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…, 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en una </a:t>
            </a:r>
            <a:r>
              <a:rPr lang="es-HN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social 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de mercado altamente</a:t>
            </a:r>
            <a:r>
              <a:rPr lang="es-HN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competitiva</a:t>
            </a:r>
            <a:r>
              <a:rPr lang="es-HN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…., en 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un nivel elevado </a:t>
            </a:r>
            <a:r>
              <a:rPr lang="es-HN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…. de la 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calidad del medio</a:t>
            </a:r>
            <a:r>
              <a:rPr lang="es-HN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ambiente</a:t>
            </a:r>
            <a:r>
              <a:rPr lang="es-HN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HN" sz="2800" dirty="0">
                <a:latin typeface="Arial" panose="020B0604020202020204" pitchFamily="34" charset="0"/>
                <a:cs typeface="Arial" panose="020B0604020202020204" pitchFamily="34" charset="0"/>
              </a:rPr>
              <a:t>” </a:t>
            </a:r>
          </a:p>
        </p:txBody>
      </p:sp>
    </p:spTree>
    <p:extLst>
      <p:ext uri="{BB962C8B-B14F-4D97-AF65-F5344CB8AC3E}">
        <p14:creationId xmlns:p14="http://schemas.microsoft.com/office/powerpoint/2010/main" val="677147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63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Joachim Vallenas</dc:creator>
  <cp:lastModifiedBy>Joachim Vallenas</cp:lastModifiedBy>
  <cp:revision>18</cp:revision>
  <dcterms:created xsi:type="dcterms:W3CDTF">2016-03-06T19:47:52Z</dcterms:created>
  <dcterms:modified xsi:type="dcterms:W3CDTF">2016-03-09T02:47:48Z</dcterms:modified>
</cp:coreProperties>
</file>