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4.xml" ContentType="application/vnd.openxmlformats-officedocument.drawingml.chartshape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449" r:id="rId2"/>
    <p:sldId id="450" r:id="rId3"/>
    <p:sldId id="284" r:id="rId4"/>
    <p:sldId id="370" r:id="rId5"/>
    <p:sldId id="371" r:id="rId6"/>
    <p:sldId id="372" r:id="rId7"/>
    <p:sldId id="373" r:id="rId8"/>
    <p:sldId id="375" r:id="rId9"/>
    <p:sldId id="377" r:id="rId10"/>
    <p:sldId id="378" r:id="rId11"/>
    <p:sldId id="382" r:id="rId12"/>
    <p:sldId id="384" r:id="rId13"/>
    <p:sldId id="379" r:id="rId14"/>
    <p:sldId id="381" r:id="rId15"/>
    <p:sldId id="380" r:id="rId16"/>
    <p:sldId id="385" r:id="rId17"/>
    <p:sldId id="386" r:id="rId18"/>
    <p:sldId id="387" r:id="rId19"/>
    <p:sldId id="388" r:id="rId20"/>
    <p:sldId id="389" r:id="rId21"/>
    <p:sldId id="390" r:id="rId22"/>
    <p:sldId id="391" r:id="rId23"/>
    <p:sldId id="392" r:id="rId24"/>
    <p:sldId id="393" r:id="rId25"/>
    <p:sldId id="394" r:id="rId26"/>
    <p:sldId id="395" r:id="rId27"/>
    <p:sldId id="396" r:id="rId28"/>
    <p:sldId id="397" r:id="rId29"/>
    <p:sldId id="398" r:id="rId30"/>
    <p:sldId id="399" r:id="rId31"/>
    <p:sldId id="400" r:id="rId32"/>
    <p:sldId id="401" r:id="rId33"/>
    <p:sldId id="402" r:id="rId34"/>
    <p:sldId id="403" r:id="rId35"/>
    <p:sldId id="404" r:id="rId36"/>
    <p:sldId id="405" r:id="rId37"/>
    <p:sldId id="406" r:id="rId38"/>
    <p:sldId id="408" r:id="rId39"/>
    <p:sldId id="409" r:id="rId40"/>
    <p:sldId id="411" r:id="rId41"/>
    <p:sldId id="412" r:id="rId42"/>
    <p:sldId id="413" r:id="rId43"/>
    <p:sldId id="415" r:id="rId44"/>
    <p:sldId id="416" r:id="rId45"/>
    <p:sldId id="420" r:id="rId46"/>
    <p:sldId id="447" r:id="rId47"/>
    <p:sldId id="419" r:id="rId48"/>
    <p:sldId id="422" r:id="rId49"/>
    <p:sldId id="448" r:id="rId50"/>
    <p:sldId id="424" r:id="rId51"/>
    <p:sldId id="425" r:id="rId52"/>
    <p:sldId id="427" r:id="rId53"/>
    <p:sldId id="430" r:id="rId54"/>
    <p:sldId id="428" r:id="rId55"/>
    <p:sldId id="429" r:id="rId56"/>
    <p:sldId id="432" r:id="rId57"/>
    <p:sldId id="433" r:id="rId58"/>
    <p:sldId id="438" r:id="rId59"/>
    <p:sldId id="431" r:id="rId60"/>
    <p:sldId id="434" r:id="rId61"/>
    <p:sldId id="435" r:id="rId62"/>
    <p:sldId id="459" r:id="rId63"/>
    <p:sldId id="443" r:id="rId64"/>
    <p:sldId id="451" r:id="rId65"/>
    <p:sldId id="455" r:id="rId66"/>
    <p:sldId id="456" r:id="rId67"/>
    <p:sldId id="458" r:id="rId68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sen" initials="SH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4325"/>
    <a:srgbClr val="A30E0C"/>
    <a:srgbClr val="997C52"/>
    <a:srgbClr val="140C48"/>
    <a:srgbClr val="DDDD4B"/>
    <a:srgbClr val="A8AA24"/>
    <a:srgbClr val="C2510F"/>
    <a:srgbClr val="E30917"/>
    <a:srgbClr val="44423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7" autoAdjust="0"/>
    <p:restoredTop sz="97513" autoAdjust="0"/>
  </p:normalViewPr>
  <p:slideViewPr>
    <p:cSldViewPr snapToGrid="0">
      <p:cViewPr varScale="1">
        <p:scale>
          <a:sx n="68" d="100"/>
          <a:sy n="68" d="100"/>
        </p:scale>
        <p:origin x="67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-3318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+mj-lt"/>
              </a:defRPr>
            </a:pPr>
            <a:r>
              <a:rPr lang="es-HN" sz="1200">
                <a:latin typeface="+mj-lt"/>
              </a:rPr>
              <a:t>Historial</a:t>
            </a:r>
            <a:r>
              <a:rPr lang="es-HN" sz="1200" baseline="0">
                <a:latin typeface="+mj-lt"/>
              </a:rPr>
              <a:t> de Producción Nacional</a:t>
            </a:r>
            <a:endParaRPr lang="es-HN" sz="1200">
              <a:latin typeface="+mj-lt"/>
            </a:endParaRPr>
          </a:p>
          <a:p>
            <a:pPr>
              <a:defRPr sz="1200">
                <a:latin typeface="+mj-lt"/>
              </a:defRPr>
            </a:pPr>
            <a:r>
              <a:rPr lang="es-HN" sz="1200">
                <a:latin typeface="+mj-lt"/>
              </a:rPr>
              <a:t>´000 QQ</a:t>
            </a:r>
            <a:r>
              <a:rPr lang="es-HN" sz="1200" baseline="0">
                <a:latin typeface="+mj-lt"/>
              </a:rPr>
              <a:t> Oro</a:t>
            </a:r>
            <a:endParaRPr lang="es-HN" sz="1200">
              <a:latin typeface="+mj-lt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5267470281079885E-2"/>
          <c:y val="0.12892235754009668"/>
          <c:w val="0.89839855643044597"/>
          <c:h val="0.632134483455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'[Grafica_Produccion_Nacional (3).xlsx]Hoja1'!$B$2</c:f>
              <c:strCache>
                <c:ptCount val="1"/>
                <c:pt idx="0">
                  <c:v>Exportaciones QQ Oro</c:v>
                </c:pt>
              </c:strCache>
            </c:strRef>
          </c:tx>
          <c:spPr>
            <a:solidFill>
              <a:srgbClr val="124325"/>
            </a:solidFill>
          </c:spPr>
          <c:invertIfNegative val="0"/>
          <c:dPt>
            <c:idx val="16"/>
            <c:invertIfNegative val="0"/>
            <c:bubble3D val="0"/>
            <c:spPr>
              <a:solidFill>
                <a:srgbClr val="E3091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752-4229-A601-F606F6D07624}"/>
              </c:ext>
            </c:extLst>
          </c:dPt>
          <c:dLbls>
            <c:dLbl>
              <c:idx val="16"/>
              <c:layout>
                <c:manualLayout>
                  <c:x val="-6.5359477124183009E-3"/>
                  <c:y val="-3.752028348002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'[Grafica_Produccion_Nacional (3).xlsx]Hoja1'!$A$3:$A$18</c:f>
              <c:strCache>
                <c:ptCount val="16"/>
                <c:pt idx="0">
                  <c:v>2000-2001</c:v>
                </c:pt>
                <c:pt idx="1">
                  <c:v>2001-2002</c:v>
                </c:pt>
                <c:pt idx="2">
                  <c:v>2002-2003</c:v>
                </c:pt>
                <c:pt idx="3">
                  <c:v>2003-2004</c:v>
                </c:pt>
                <c:pt idx="4">
                  <c:v>2004-2005</c:v>
                </c:pt>
                <c:pt idx="5">
                  <c:v>2005-2006</c:v>
                </c:pt>
                <c:pt idx="6">
                  <c:v>2006-2007</c:v>
                </c:pt>
                <c:pt idx="7">
                  <c:v>2007-2008</c:v>
                </c:pt>
                <c:pt idx="8">
                  <c:v>2008-2009</c:v>
                </c:pt>
                <c:pt idx="9">
                  <c:v>2009-2010</c:v>
                </c:pt>
                <c:pt idx="10">
                  <c:v>2010-2011</c:v>
                </c:pt>
                <c:pt idx="11">
                  <c:v>2011-2012</c:v>
                </c:pt>
                <c:pt idx="12">
                  <c:v>2012-2013</c:v>
                </c:pt>
                <c:pt idx="13">
                  <c:v>2013-2014</c:v>
                </c:pt>
                <c:pt idx="14">
                  <c:v>2014-2015</c:v>
                </c:pt>
                <c:pt idx="15">
                  <c:v>2015-2016</c:v>
                </c:pt>
              </c:strCache>
            </c:strRef>
          </c:cat>
          <c:val>
            <c:numRef>
              <c:f>'[Grafica_Produccion_Nacional (3).xlsx]Hoja1'!$B$3:$B$18</c:f>
              <c:numCache>
                <c:formatCode>_(* #,##0.0_);_(* \(#,##0.0\);_(* "-"??_);_(@_)</c:formatCode>
                <c:ptCount val="16"/>
                <c:pt idx="0">
                  <c:v>3.2599545499999998</c:v>
                </c:pt>
                <c:pt idx="1">
                  <c:v>3.8764874299999992</c:v>
                </c:pt>
                <c:pt idx="2">
                  <c:v>2.7634788299999999</c:v>
                </c:pt>
                <c:pt idx="3">
                  <c:v>3.8598496199999994</c:v>
                </c:pt>
                <c:pt idx="4">
                  <c:v>3.0840210199999993</c:v>
                </c:pt>
                <c:pt idx="5">
                  <c:v>3.9708118099999994</c:v>
                </c:pt>
                <c:pt idx="6">
                  <c:v>4.2217852699999989</c:v>
                </c:pt>
                <c:pt idx="7">
                  <c:v>4.4437200499999996</c:v>
                </c:pt>
                <c:pt idx="8">
                  <c:v>4.1830217200000002</c:v>
                </c:pt>
                <c:pt idx="9">
                  <c:v>4.1980061400000013</c:v>
                </c:pt>
                <c:pt idx="10">
                  <c:v>5.1854019499999993</c:v>
                </c:pt>
                <c:pt idx="11">
                  <c:v>7.3535074000000007</c:v>
                </c:pt>
                <c:pt idx="12">
                  <c:v>5.7466877100000007</c:v>
                </c:pt>
                <c:pt idx="13">
                  <c:v>5.4552736209999999</c:v>
                </c:pt>
                <c:pt idx="14">
                  <c:v>6.4910000000000005</c:v>
                </c:pt>
                <c:pt idx="15">
                  <c:v>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752-4229-A601-F606F6D076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4294272"/>
        <c:axId val="267606264"/>
      </c:barChart>
      <c:catAx>
        <c:axId val="314294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67606264"/>
        <c:crosses val="autoZero"/>
        <c:auto val="1"/>
        <c:lblAlgn val="ctr"/>
        <c:lblOffset val="100"/>
        <c:noMultiLvlLbl val="0"/>
      </c:catAx>
      <c:valAx>
        <c:axId val="2676062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latin typeface="+mj-lt"/>
                  </a:defRPr>
                </a:pPr>
                <a:r>
                  <a:rPr lang="es-MX" sz="1200" baseline="0" dirty="0" smtClean="0">
                    <a:latin typeface="+mj-lt"/>
                  </a:rPr>
                  <a:t>Millones de QQ Oro</a:t>
                </a:r>
                <a:endParaRPr lang="es-HN" sz="1200" baseline="0" dirty="0" smtClean="0">
                  <a:latin typeface="+mj-lt"/>
                </a:endParaRPr>
              </a:p>
              <a:p>
                <a:pPr>
                  <a:defRPr sz="1200">
                    <a:latin typeface="+mj-lt"/>
                  </a:defRPr>
                </a:pPr>
                <a:endParaRPr lang="es-HN" sz="1200" dirty="0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0"/>
              <c:y val="0.27257944316846483"/>
            </c:manualLayout>
          </c:layout>
          <c:overlay val="0"/>
        </c:title>
        <c:numFmt formatCode="_(* #,##0.0_);_(* \(#,##0.0\);_(* &quot;-&quot;??_);_(@_)" sourceLinked="1"/>
        <c:majorTickMark val="out"/>
        <c:minorTickMark val="none"/>
        <c:tickLblPos val="nextTo"/>
        <c:crossAx val="3142942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04998874127499"/>
          <c:y val="6.7793517668861797E-2"/>
          <c:w val="0.86695001125872595"/>
          <c:h val="0.8004516175465109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OTROS!$B$212</c:f>
              <c:strCache>
                <c:ptCount val="1"/>
                <c:pt idx="0">
                  <c:v>0-2 HA</c:v>
                </c:pt>
              </c:strCache>
            </c:strRef>
          </c:tx>
          <c:spPr>
            <a:solidFill>
              <a:srgbClr val="12432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OTROS!$C$211:$D$211</c:f>
              <c:strCache>
                <c:ptCount val="2"/>
                <c:pt idx="0">
                  <c:v>VOLUME</c:v>
                </c:pt>
                <c:pt idx="1">
                  <c:v>PRODUCERS</c:v>
                </c:pt>
              </c:strCache>
            </c:strRef>
          </c:cat>
          <c:val>
            <c:numRef>
              <c:f>OTROS!$C$212:$D$212</c:f>
              <c:numCache>
                <c:formatCode>0%</c:formatCode>
                <c:ptCount val="2"/>
                <c:pt idx="0">
                  <c:v>0.34</c:v>
                </c:pt>
                <c:pt idx="1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A1-4363-BE8E-417CD4DF3318}"/>
            </c:ext>
          </c:extLst>
        </c:ser>
        <c:ser>
          <c:idx val="1"/>
          <c:order val="1"/>
          <c:tx>
            <c:strRef>
              <c:f>OTROS!$B$213</c:f>
              <c:strCache>
                <c:ptCount val="1"/>
                <c:pt idx="0">
                  <c:v>2-7 HA</c:v>
                </c:pt>
              </c:strCache>
            </c:strRef>
          </c:tx>
          <c:spPr>
            <a:solidFill>
              <a:srgbClr val="A30E0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OTROS!$C$211:$D$211</c:f>
              <c:strCache>
                <c:ptCount val="2"/>
                <c:pt idx="0">
                  <c:v>VOLUME</c:v>
                </c:pt>
                <c:pt idx="1">
                  <c:v>PRODUCERS</c:v>
                </c:pt>
              </c:strCache>
            </c:strRef>
          </c:cat>
          <c:val>
            <c:numRef>
              <c:f>OTROS!$C$213:$D$213</c:f>
              <c:numCache>
                <c:formatCode>0%</c:formatCode>
                <c:ptCount val="2"/>
                <c:pt idx="0">
                  <c:v>0.36</c:v>
                </c:pt>
                <c:pt idx="1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FA1-4363-BE8E-417CD4DF3318}"/>
            </c:ext>
          </c:extLst>
        </c:ser>
        <c:ser>
          <c:idx val="2"/>
          <c:order val="2"/>
          <c:tx>
            <c:strRef>
              <c:f>OTROS!$B$214</c:f>
              <c:strCache>
                <c:ptCount val="1"/>
                <c:pt idx="0">
                  <c:v>7+</c:v>
                </c:pt>
              </c:strCache>
            </c:strRef>
          </c:tx>
          <c:spPr>
            <a:solidFill>
              <a:srgbClr val="DDDD4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rgbClr val="124325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OTROS!$C$211:$D$211</c:f>
              <c:strCache>
                <c:ptCount val="2"/>
                <c:pt idx="0">
                  <c:v>VOLUME</c:v>
                </c:pt>
                <c:pt idx="1">
                  <c:v>PRODUCERS</c:v>
                </c:pt>
              </c:strCache>
            </c:strRef>
          </c:cat>
          <c:val>
            <c:numRef>
              <c:f>OTROS!$C$214:$D$214</c:f>
              <c:numCache>
                <c:formatCode>0%</c:formatCode>
                <c:ptCount val="2"/>
                <c:pt idx="0">
                  <c:v>0.3</c:v>
                </c:pt>
                <c:pt idx="1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FA1-4363-BE8E-417CD4DF331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29526808"/>
        <c:axId val="229533080"/>
      </c:barChart>
      <c:catAx>
        <c:axId val="229526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HN"/>
          </a:p>
        </c:txPr>
        <c:crossAx val="229533080"/>
        <c:crosses val="autoZero"/>
        <c:auto val="1"/>
        <c:lblAlgn val="ctr"/>
        <c:lblOffset val="100"/>
        <c:noMultiLvlLbl val="0"/>
      </c:catAx>
      <c:valAx>
        <c:axId val="2295330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29526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HN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585202034591802E-2"/>
          <c:y val="1.97858991195374E-2"/>
          <c:w val="0.79666587926509203"/>
          <c:h val="0.904354039078449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'COSTO PRODUCCION'!$S$41</c:f>
              <c:strCache>
                <c:ptCount val="1"/>
                <c:pt idx="0">
                  <c:v>FARM GATE+</c:v>
                </c:pt>
              </c:strCache>
            </c:strRef>
          </c:tx>
          <c:spPr>
            <a:solidFill>
              <a:srgbClr val="124325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100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80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'COSTO PRODUCCION'!$T$40:$V$40</c:f>
              <c:strCache>
                <c:ptCount val="3"/>
                <c:pt idx="0">
                  <c:v>HIGHEST COST PRODUCER</c:v>
                </c:pt>
                <c:pt idx="1">
                  <c:v>AVG SMALL</c:v>
                </c:pt>
                <c:pt idx="2">
                  <c:v>LOWEST COST PRODUCER</c:v>
                </c:pt>
              </c:strCache>
            </c:strRef>
          </c:cat>
          <c:val>
            <c:numRef>
              <c:f>'COSTO PRODUCCION'!$T$41:$V$41</c:f>
              <c:numCache>
                <c:formatCode>0</c:formatCode>
                <c:ptCount val="3"/>
                <c:pt idx="0">
                  <c:v>102</c:v>
                </c:pt>
                <c:pt idx="1">
                  <c:v>82</c:v>
                </c:pt>
                <c:pt idx="2">
                  <c:v>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82B-4F87-9503-664FF94CEE43}"/>
            </c:ext>
          </c:extLst>
        </c:ser>
        <c:ser>
          <c:idx val="1"/>
          <c:order val="1"/>
          <c:tx>
            <c:strRef>
              <c:f>'COSTO PRODUCCION'!$S$42</c:f>
              <c:strCache>
                <c:ptCount val="1"/>
                <c:pt idx="0">
                  <c:v>FARM TO FOB</c:v>
                </c:pt>
              </c:strCache>
            </c:strRef>
          </c:tx>
          <c:spPr>
            <a:solidFill>
              <a:srgbClr val="A30E0C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30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30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30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'COSTO PRODUCCION'!$T$40:$V$40</c:f>
              <c:strCache>
                <c:ptCount val="3"/>
                <c:pt idx="0">
                  <c:v>HIGHEST COST PRODUCER</c:v>
                </c:pt>
                <c:pt idx="1">
                  <c:v>AVG SMALL</c:v>
                </c:pt>
                <c:pt idx="2">
                  <c:v>LOWEST COST PRODUCER</c:v>
                </c:pt>
              </c:strCache>
            </c:strRef>
          </c:cat>
          <c:val>
            <c:numRef>
              <c:f>'COSTO PRODUCCION'!$T$42:$V$42</c:f>
              <c:numCache>
                <c:formatCode>0</c:formatCode>
                <c:ptCount val="3"/>
                <c:pt idx="0">
                  <c:v>28</c:v>
                </c:pt>
                <c:pt idx="1">
                  <c:v>28</c:v>
                </c:pt>
                <c:pt idx="2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82B-4F87-9503-664FF94CEE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9526416"/>
        <c:axId val="229527200"/>
      </c:barChart>
      <c:catAx>
        <c:axId val="229526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9527200"/>
        <c:crosses val="autoZero"/>
        <c:auto val="1"/>
        <c:lblAlgn val="ctr"/>
        <c:lblOffset val="100"/>
        <c:noMultiLvlLbl val="0"/>
      </c:catAx>
      <c:valAx>
        <c:axId val="229527200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2295264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781615330255401E-2"/>
          <c:y val="0.23870519254560299"/>
          <c:w val="0.93411811023622005"/>
          <c:h val="0.694427760341443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'COSTO PRODUCCION'!$O$76</c:f>
              <c:strCache>
                <c:ptCount val="1"/>
                <c:pt idx="0">
                  <c:v>INPUTS</c:v>
                </c:pt>
              </c:strCache>
            </c:strRef>
          </c:tx>
          <c:spPr>
            <a:solidFill>
              <a:srgbClr val="A8AA24"/>
            </a:solidFill>
            <a:ln>
              <a:noFill/>
            </a:ln>
            <a:effectLst/>
          </c:spPr>
          <c:invertIfNegative val="0"/>
          <c:cat>
            <c:numRef>
              <c:f>'COSTO PRODUCCION'!$P$75:$Q$75</c:f>
              <c:numCache>
                <c:formatCode>General</c:formatCode>
                <c:ptCount val="2"/>
              </c:numCache>
            </c:numRef>
          </c:cat>
          <c:val>
            <c:numRef>
              <c:f>'COSTO PRODUCCION'!$P$76:$Q$76</c:f>
              <c:numCache>
                <c:formatCode>General</c:formatCode>
                <c:ptCount val="2"/>
                <c:pt idx="0" formatCode="0">
                  <c:v>23.209997973067789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F19-474F-B7A5-3A4B72726389}"/>
            </c:ext>
          </c:extLst>
        </c:ser>
        <c:ser>
          <c:idx val="1"/>
          <c:order val="1"/>
          <c:tx>
            <c:strRef>
              <c:f>'COSTO PRODUCCION'!$O$77</c:f>
              <c:strCache>
                <c:ptCount val="1"/>
                <c:pt idx="0">
                  <c:v>LABOR</c:v>
                </c:pt>
              </c:strCache>
            </c:strRef>
          </c:tx>
          <c:spPr>
            <a:solidFill>
              <a:srgbClr val="124325"/>
            </a:solidFill>
            <a:ln>
              <a:solidFill>
                <a:srgbClr val="124325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24325"/>
              </a:solidFill>
              <a:ln>
                <a:solidFill>
                  <a:srgbClr val="124325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F19-474F-B7A5-3A4B72726389}"/>
              </c:ext>
            </c:extLst>
          </c:dPt>
          <c:cat>
            <c:numRef>
              <c:f>'COSTO PRODUCCION'!$P$75:$Q$75</c:f>
              <c:numCache>
                <c:formatCode>General</c:formatCode>
                <c:ptCount val="2"/>
              </c:numCache>
            </c:numRef>
          </c:cat>
          <c:val>
            <c:numRef>
              <c:f>'COSTO PRODUCCION'!$P$77:$Q$77</c:f>
              <c:numCache>
                <c:formatCode>General</c:formatCode>
                <c:ptCount val="2"/>
                <c:pt idx="0" formatCode="0">
                  <c:v>19.105005483111501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F19-474F-B7A5-3A4B72726389}"/>
            </c:ext>
          </c:extLst>
        </c:ser>
        <c:ser>
          <c:idx val="2"/>
          <c:order val="2"/>
          <c:tx>
            <c:strRef>
              <c:f>'COSTO PRODUCCION'!$O$78</c:f>
              <c:strCache>
                <c:ptCount val="1"/>
                <c:pt idx="0">
                  <c:v>PICKING</c:v>
                </c:pt>
              </c:strCache>
            </c:strRef>
          </c:tx>
          <c:spPr>
            <a:solidFill>
              <a:srgbClr val="124325"/>
            </a:solidFill>
            <a:ln>
              <a:noFill/>
            </a:ln>
            <a:effectLst/>
          </c:spPr>
          <c:invertIfNegative val="0"/>
          <c:cat>
            <c:numRef>
              <c:f>'COSTO PRODUCCION'!$P$75:$Q$75</c:f>
              <c:numCache>
                <c:formatCode>General</c:formatCode>
                <c:ptCount val="2"/>
              </c:numCache>
            </c:numRef>
          </c:cat>
          <c:val>
            <c:numRef>
              <c:f>'COSTO PRODUCCION'!$P$78:$Q$78</c:f>
              <c:numCache>
                <c:formatCode>General</c:formatCode>
                <c:ptCount val="2"/>
                <c:pt idx="0" formatCode="0">
                  <c:v>22.044511951104159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F19-474F-B7A5-3A4B72726389}"/>
            </c:ext>
          </c:extLst>
        </c:ser>
        <c:ser>
          <c:idx val="3"/>
          <c:order val="3"/>
          <c:tx>
            <c:strRef>
              <c:f>'COSTO PRODUCCION'!$O$79</c:f>
              <c:strCache>
                <c:ptCount val="1"/>
                <c:pt idx="0">
                  <c:v>WET MILLING / DRYING</c:v>
                </c:pt>
              </c:strCache>
            </c:strRef>
          </c:tx>
          <c:spPr>
            <a:solidFill>
              <a:srgbClr val="A30E0C"/>
            </a:solidFill>
            <a:ln>
              <a:noFill/>
            </a:ln>
            <a:effectLst/>
          </c:spPr>
          <c:invertIfNegative val="0"/>
          <c:cat>
            <c:numRef>
              <c:f>'COSTO PRODUCCION'!$P$75:$Q$75</c:f>
              <c:numCache>
                <c:formatCode>General</c:formatCode>
                <c:ptCount val="2"/>
              </c:numCache>
            </c:numRef>
          </c:cat>
          <c:val>
            <c:numRef>
              <c:f>'COSTO PRODUCCION'!$P$79:$Q$79</c:f>
              <c:numCache>
                <c:formatCode>General</c:formatCode>
                <c:ptCount val="2"/>
                <c:pt idx="0" formatCode="0">
                  <c:v>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F19-474F-B7A5-3A4B72726389}"/>
            </c:ext>
          </c:extLst>
        </c:ser>
        <c:ser>
          <c:idx val="4"/>
          <c:order val="4"/>
          <c:tx>
            <c:strRef>
              <c:f>'COSTO PRODUCCION'!$O$80</c:f>
              <c:strCache>
                <c:ptCount val="1"/>
                <c:pt idx="0">
                  <c:v>ADMIN</c:v>
                </c:pt>
              </c:strCache>
            </c:strRef>
          </c:tx>
          <c:spPr>
            <a:solidFill>
              <a:srgbClr val="A30E0C"/>
            </a:solidFill>
            <a:ln>
              <a:noFill/>
            </a:ln>
            <a:effectLst/>
          </c:spPr>
          <c:invertIfNegative val="0"/>
          <c:cat>
            <c:numRef>
              <c:f>'COSTO PRODUCCION'!$P$75:$Q$75</c:f>
              <c:numCache>
                <c:formatCode>General</c:formatCode>
                <c:ptCount val="2"/>
              </c:numCache>
            </c:numRef>
          </c:cat>
          <c:val>
            <c:numRef>
              <c:f>'COSTO PRODUCCION'!$P$80:$Q$80</c:f>
              <c:numCache>
                <c:formatCode>General</c:formatCode>
                <c:ptCount val="2"/>
                <c:pt idx="0" formatCode="0">
                  <c:v>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F19-474F-B7A5-3A4B72726389}"/>
            </c:ext>
          </c:extLst>
        </c:ser>
        <c:ser>
          <c:idx val="5"/>
          <c:order val="5"/>
          <c:tx>
            <c:strRef>
              <c:f>'COSTO PRODUCCION'!$O$81</c:f>
              <c:strCache>
                <c:ptCount val="1"/>
                <c:pt idx="0">
                  <c:v>INTEREST</c:v>
                </c:pt>
              </c:strCache>
            </c:strRef>
          </c:tx>
          <c:spPr>
            <a:solidFill>
              <a:srgbClr val="A30E0C"/>
            </a:solidFill>
            <a:ln>
              <a:noFill/>
            </a:ln>
            <a:effectLst/>
          </c:spPr>
          <c:invertIfNegative val="0"/>
          <c:cat>
            <c:numRef>
              <c:f>'COSTO PRODUCCION'!$P$75:$Q$75</c:f>
              <c:numCache>
                <c:formatCode>General</c:formatCode>
                <c:ptCount val="2"/>
              </c:numCache>
            </c:numRef>
          </c:cat>
          <c:val>
            <c:numRef>
              <c:f>'COSTO PRODUCCION'!$P$81:$Q$81</c:f>
              <c:numCache>
                <c:formatCode>General</c:formatCode>
                <c:ptCount val="2"/>
                <c:pt idx="0" formatCode="0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F19-474F-B7A5-3A4B72726389}"/>
            </c:ext>
          </c:extLst>
        </c:ser>
        <c:ser>
          <c:idx val="6"/>
          <c:order val="6"/>
          <c:tx>
            <c:strRef>
              <c:f>'COSTO PRODUCCION'!$O$82</c:f>
              <c:strCache>
                <c:ptCount val="1"/>
                <c:pt idx="0">
                  <c:v>LOGISTICS</c:v>
                </c:pt>
              </c:strCache>
            </c:strRef>
          </c:tx>
          <c:spPr>
            <a:solidFill>
              <a:srgbClr val="140C48"/>
            </a:solidFill>
            <a:ln>
              <a:noFill/>
            </a:ln>
            <a:effectLst/>
          </c:spPr>
          <c:invertIfNegative val="0"/>
          <c:cat>
            <c:numRef>
              <c:f>'COSTO PRODUCCION'!$P$75:$Q$75</c:f>
              <c:numCache>
                <c:formatCode>General</c:formatCode>
                <c:ptCount val="2"/>
              </c:numCache>
            </c:numRef>
          </c:cat>
          <c:val>
            <c:numRef>
              <c:f>'COSTO PRODUCCION'!$P$82:$Q$82</c:f>
              <c:numCache>
                <c:formatCode>General</c:formatCode>
                <c:ptCount val="2"/>
                <c:pt idx="0" formatCode="0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F19-474F-B7A5-3A4B72726389}"/>
            </c:ext>
          </c:extLst>
        </c:ser>
        <c:ser>
          <c:idx val="7"/>
          <c:order val="7"/>
          <c:tx>
            <c:strRef>
              <c:f>'COSTO PRODUCCION'!$O$83</c:f>
              <c:strCache>
                <c:ptCount val="1"/>
                <c:pt idx="0">
                  <c:v>FARM TO FOB</c:v>
                </c:pt>
              </c:strCache>
            </c:strRef>
          </c:tx>
          <c:spPr>
            <a:solidFill>
              <a:srgbClr val="DDDD4B"/>
            </a:solidFill>
            <a:ln>
              <a:noFill/>
            </a:ln>
            <a:effectLst/>
          </c:spPr>
          <c:invertIfNegative val="0"/>
          <c:cat>
            <c:numRef>
              <c:f>'COSTO PRODUCCION'!$P$75:$Q$75</c:f>
              <c:numCache>
                <c:formatCode>General</c:formatCode>
                <c:ptCount val="2"/>
              </c:numCache>
            </c:numRef>
          </c:cat>
          <c:val>
            <c:numRef>
              <c:f>'COSTO PRODUCCION'!$P$83:$Q$83</c:f>
              <c:numCache>
                <c:formatCode>General</c:formatCode>
                <c:ptCount val="2"/>
                <c:pt idx="0" formatCode="0">
                  <c:v>24.25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F19-474F-B7A5-3A4B727263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9528768"/>
        <c:axId val="229527984"/>
      </c:barChart>
      <c:catAx>
        <c:axId val="22952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29527984"/>
        <c:crosses val="autoZero"/>
        <c:auto val="1"/>
        <c:lblAlgn val="ctr"/>
        <c:lblOffset val="100"/>
        <c:noMultiLvlLbl val="0"/>
      </c:catAx>
      <c:valAx>
        <c:axId val="229527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29528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94%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7095363079615558E-3"/>
                  <c:y val="-7.0722149314668995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597331583552054E-2"/>
                      <c:h val="0.10430555555555554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5.178146801511574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Sheet2!$A$2:$A$4</c:f>
              <c:strCache>
                <c:ptCount val="3"/>
                <c:pt idx="0">
                  <c:v>Territorio nacional</c:v>
                </c:pt>
                <c:pt idx="1">
                  <c:v>Tierra cultivada de Café</c:v>
                </c:pt>
                <c:pt idx="2">
                  <c:v>Proyección 2025</c:v>
                </c:pt>
              </c:strCache>
            </c:strRef>
          </c:cat>
          <c:val>
            <c:numRef>
              <c:f>Sheet2!$B$2:$B$4</c:f>
              <c:numCache>
                <c:formatCode>#,##0</c:formatCode>
                <c:ptCount val="3"/>
                <c:pt idx="0">
                  <c:v>112000</c:v>
                </c:pt>
                <c:pt idx="1">
                  <c:v>2740</c:v>
                </c:pt>
                <c:pt idx="2">
                  <c:v>6570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0.1809</cdr:x>
      <cdr:y>0.80952</cdr:y>
    </cdr:from>
    <cdr:to>
      <cdr:x>0.68175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78496" y="3886200"/>
          <a:ext cx="3816424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HN" sz="1800" dirty="0"/>
        </a:p>
      </cdr:txBody>
    </cdr:sp>
  </cdr:relSizeAnchor>
  <cdr:relSizeAnchor xmlns:cdr="http://schemas.openxmlformats.org/drawingml/2006/chartDrawing">
    <cdr:from>
      <cdr:x>0.09191</cdr:x>
      <cdr:y>0.37497</cdr:y>
    </cdr:from>
    <cdr:to>
      <cdr:x>0.89446</cdr:x>
      <cdr:y>0.6566</cdr:y>
    </cdr:to>
    <cdr:cxnSp macro="">
      <cdr:nvCxnSpPr>
        <cdr:cNvPr id="5" name="Straight Arrow Connector 4"/>
        <cdr:cNvCxnSpPr/>
      </cdr:nvCxnSpPr>
      <cdr:spPr>
        <a:xfrm xmlns:a="http://schemas.openxmlformats.org/drawingml/2006/main" flipV="1">
          <a:off x="714375" y="1523054"/>
          <a:ext cx="6237711" cy="114394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0.74991</cdr:x>
      <cdr:y>0.05709</cdr:y>
    </cdr:from>
    <cdr:to>
      <cdr:x>0.8786</cdr:x>
      <cdr:y>0.31416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328592" y="20308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HN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0.13908</cdr:x>
      <cdr:y>0</cdr:y>
    </cdr:from>
    <cdr:to>
      <cdr:x>0.22412</cdr:x>
      <cdr:y>0.105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52828" y="0"/>
          <a:ext cx="582618" cy="4112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HN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130</a:t>
          </a:r>
          <a:endParaRPr lang="es-HN" sz="20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0.39899</cdr:x>
      <cdr:y>0.12861</cdr:y>
    </cdr:from>
    <cdr:to>
      <cdr:x>0.46454</cdr:x>
      <cdr:y>0.23168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33533" y="503754"/>
          <a:ext cx="449090" cy="4037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HN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110</a:t>
          </a:r>
          <a:endParaRPr lang="es-HN" sz="20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0.68429</cdr:x>
      <cdr:y>0.21441</cdr:y>
    </cdr:from>
    <cdr:to>
      <cdr:x>0.75898</cdr:x>
      <cdr:y>0.31656</cdr:y>
    </cdr:to>
    <cdr:sp macro="" textlink="">
      <cdr:nvSpPr>
        <cdr:cNvPr id="4" name="TextBox 4"/>
        <cdr:cNvSpPr txBox="1"/>
      </cdr:nvSpPr>
      <cdr:spPr>
        <a:xfrm xmlns:a="http://schemas.openxmlformats.org/drawingml/2006/main">
          <a:off x="4688142" y="839851"/>
          <a:ext cx="511679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s-HN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HN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95</a:t>
          </a:r>
          <a:endParaRPr lang="es-HN" sz="20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0.68254</cdr:x>
      <cdr:y>0.17533</cdr:y>
    </cdr:from>
    <cdr:to>
      <cdr:x>0.8176</cdr:x>
      <cdr:y>0.25402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5504537" y="685690"/>
          <a:ext cx="108925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HN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HN" sz="1400" dirty="0" smtClean="0"/>
            <a:t>$</a:t>
          </a:r>
          <a:r>
            <a:rPr lang="es-HN" sz="1400" b="1" dirty="0" smtClean="0"/>
            <a:t>110 TOTAL</a:t>
          </a:r>
          <a:endParaRPr lang="es-HN" sz="1400" b="1" dirty="0"/>
        </a:p>
      </cdr:txBody>
    </cdr:sp>
  </cdr:relSizeAnchor>
  <cdr:relSizeAnchor xmlns:cdr="http://schemas.openxmlformats.org/drawingml/2006/chartDrawing">
    <cdr:from>
      <cdr:x>0.41881</cdr:x>
      <cdr:y>0.32987</cdr:y>
    </cdr:from>
    <cdr:to>
      <cdr:x>0.63652</cdr:x>
      <cdr:y>0.40135</cdr:y>
    </cdr:to>
    <cdr:sp macro="" textlink="">
      <cdr:nvSpPr>
        <cdr:cNvPr id="3" name="TextBox 7"/>
        <cdr:cNvSpPr txBox="1"/>
      </cdr:nvSpPr>
      <cdr:spPr>
        <a:xfrm xmlns:a="http://schemas.openxmlformats.org/drawingml/2006/main">
          <a:off x="3720603" y="1420157"/>
          <a:ext cx="193406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HN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HN" sz="1400" dirty="0" smtClean="0"/>
            <a:t>$</a:t>
          </a:r>
          <a:r>
            <a:rPr lang="es-HN" sz="1400" b="1" dirty="0" smtClean="0"/>
            <a:t>25 FINCA A FOB  (23%)</a:t>
          </a:r>
          <a:endParaRPr lang="es-HN" sz="1400" b="1" dirty="0"/>
        </a:p>
      </cdr:txBody>
    </cdr:sp>
  </cdr:relSizeAnchor>
  <cdr:relSizeAnchor xmlns:cdr="http://schemas.openxmlformats.org/drawingml/2006/chartDrawing">
    <cdr:from>
      <cdr:x>0.42185</cdr:x>
      <cdr:y>0.40461</cdr:y>
    </cdr:from>
    <cdr:to>
      <cdr:x>0.6255</cdr:x>
      <cdr:y>0.4761</cdr:y>
    </cdr:to>
    <cdr:sp macro="" textlink="">
      <cdr:nvSpPr>
        <cdr:cNvPr id="4" name="TextBox 7"/>
        <cdr:cNvSpPr txBox="1"/>
      </cdr:nvSpPr>
      <cdr:spPr>
        <a:xfrm xmlns:a="http://schemas.openxmlformats.org/drawingml/2006/main">
          <a:off x="3747606" y="1741952"/>
          <a:ext cx="180913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HN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HN" sz="1400" dirty="0" smtClean="0"/>
            <a:t>$</a:t>
          </a:r>
          <a:r>
            <a:rPr lang="es-HN" sz="1400" b="1" dirty="0"/>
            <a:t>5</a:t>
          </a:r>
          <a:r>
            <a:rPr lang="es-HN" sz="1400" b="1" dirty="0" smtClean="0"/>
            <a:t> LOGÍSTICA (4.5%)</a:t>
          </a:r>
          <a:endParaRPr lang="es-HN" sz="1400" b="1" dirty="0"/>
        </a:p>
      </cdr:txBody>
    </cdr:sp>
  </cdr:relSizeAnchor>
  <cdr:relSizeAnchor xmlns:cdr="http://schemas.openxmlformats.org/drawingml/2006/chartDrawing">
    <cdr:from>
      <cdr:x>0.424</cdr:x>
      <cdr:y>0.81853</cdr:y>
    </cdr:from>
    <cdr:to>
      <cdr:x>0.61758</cdr:x>
      <cdr:y>0.89002</cdr:y>
    </cdr:to>
    <cdr:sp macro="" textlink="">
      <cdr:nvSpPr>
        <cdr:cNvPr id="5" name="TextBox 7"/>
        <cdr:cNvSpPr txBox="1"/>
      </cdr:nvSpPr>
      <cdr:spPr>
        <a:xfrm xmlns:a="http://schemas.openxmlformats.org/drawingml/2006/main">
          <a:off x="3766713" y="3524003"/>
          <a:ext cx="171968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HN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HN" sz="1400" dirty="0" smtClean="0"/>
            <a:t>$</a:t>
          </a:r>
          <a:r>
            <a:rPr lang="es-HN" sz="1400" b="1" dirty="0" smtClean="0"/>
            <a:t>22 INSUMOS (20%)</a:t>
          </a:r>
          <a:endParaRPr lang="es-HN" sz="1400" b="1" dirty="0"/>
        </a:p>
      </cdr:txBody>
    </cdr:sp>
  </cdr:relSizeAnchor>
  <cdr:relSizeAnchor xmlns:cdr="http://schemas.openxmlformats.org/drawingml/2006/chartDrawing">
    <cdr:from>
      <cdr:x>0.68224</cdr:x>
      <cdr:y>0.46326</cdr:y>
    </cdr:from>
    <cdr:to>
      <cdr:x>0.89051</cdr:x>
      <cdr:y>0.54195</cdr:y>
    </cdr:to>
    <cdr:sp macro="" textlink="">
      <cdr:nvSpPr>
        <cdr:cNvPr id="6" name="TextBox 7"/>
        <cdr:cNvSpPr txBox="1"/>
      </cdr:nvSpPr>
      <cdr:spPr>
        <a:xfrm xmlns:a="http://schemas.openxmlformats.org/drawingml/2006/main">
          <a:off x="5502187" y="1811768"/>
          <a:ext cx="1679585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HN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HN" sz="1400" dirty="0" smtClean="0"/>
            <a:t>$</a:t>
          </a:r>
          <a:r>
            <a:rPr lang="es-HN" sz="1400" b="1" dirty="0" smtClean="0"/>
            <a:t>80  EN FINCA</a:t>
          </a:r>
          <a:endParaRPr lang="es-HN" sz="1400" b="1" dirty="0"/>
        </a:p>
      </cdr:txBody>
    </cdr:sp>
  </cdr:relSizeAnchor>
  <cdr:relSizeAnchor xmlns:cdr="http://schemas.openxmlformats.org/drawingml/2006/chartDrawing">
    <cdr:from>
      <cdr:x>0.41815</cdr:x>
      <cdr:y>0.64195</cdr:y>
    </cdr:from>
    <cdr:to>
      <cdr:x>0.70626</cdr:x>
      <cdr:y>0.71344</cdr:y>
    </cdr:to>
    <cdr:sp macro="" textlink="">
      <cdr:nvSpPr>
        <cdr:cNvPr id="7" name="TextBox 7"/>
        <cdr:cNvSpPr txBox="1"/>
      </cdr:nvSpPr>
      <cdr:spPr>
        <a:xfrm xmlns:a="http://schemas.openxmlformats.org/drawingml/2006/main">
          <a:off x="3714680" y="2763772"/>
          <a:ext cx="2559509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HN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HN" sz="1400" dirty="0" smtClean="0"/>
            <a:t>$</a:t>
          </a:r>
          <a:r>
            <a:rPr lang="es-HN" sz="1400" b="1" dirty="0" smtClean="0"/>
            <a:t>40 MO RECOLECCIÓN (36%)</a:t>
          </a:r>
          <a:endParaRPr lang="es-HN" sz="1400" b="1" dirty="0"/>
        </a:p>
      </cdr:txBody>
    </cdr:sp>
  </cdr:relSizeAnchor>
  <cdr:relSizeAnchor xmlns:cdr="http://schemas.openxmlformats.org/drawingml/2006/chartDrawing">
    <cdr:from>
      <cdr:x>0.42514</cdr:x>
      <cdr:y>0.48316</cdr:y>
    </cdr:from>
    <cdr:to>
      <cdr:x>0.60016</cdr:x>
      <cdr:y>0.55465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776840" y="2080127"/>
          <a:ext cx="1554813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HN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HN" sz="1400" dirty="0" smtClean="0"/>
            <a:t>$</a:t>
          </a:r>
          <a:r>
            <a:rPr lang="es-HN" sz="1400" b="1" dirty="0" smtClean="0"/>
            <a:t>18 OTROS (16%)</a:t>
          </a:r>
          <a:endParaRPr lang="es-HN" sz="1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C60EA-2B6F-480D-8BD7-FA74B5237383}" type="datetimeFigureOut">
              <a:rPr lang="en-US" smtClean="0"/>
              <a:t>11/25/2015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5AA50-7EF4-4931-A1CD-5437F22EB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60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022A5-2403-478F-A3DE-EBAA2B50EA29}" type="datetimeFigureOut">
              <a:rPr lang="de-DE" smtClean="0"/>
              <a:t>25.11.2015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6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FB5E4-1039-4514-B2B2-FF355AD4B0C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9223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B5E4-1039-4514-B2B2-FF355AD4B0CC}" type="slidenum">
              <a:rPr lang="de-DE" smtClean="0">
                <a:solidFill>
                  <a:prstClr val="black"/>
                </a:solidFill>
              </a:rPr>
              <a:pPr/>
              <a:t>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223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B5E4-1039-4514-B2B2-FF355AD4B0C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255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B5E4-1039-4514-B2B2-FF355AD4B0CC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9199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B5E4-1039-4514-B2B2-FF355AD4B0C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4395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B5E4-1039-4514-B2B2-FF355AD4B0CC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868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B5E4-1039-4514-B2B2-FF355AD4B0CC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71571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B5E4-1039-4514-B2B2-FF355AD4B0CC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03500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B5E4-1039-4514-B2B2-FF355AD4B0CC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81685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B5E4-1039-4514-B2B2-FF355AD4B0CC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73289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B5E4-1039-4514-B2B2-FF355AD4B0CC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22009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B5E4-1039-4514-B2B2-FF355AD4B0CC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463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B5E4-1039-4514-B2B2-FF355AD4B0C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72476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B5E4-1039-4514-B2B2-FF355AD4B0CC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97987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B5E4-1039-4514-B2B2-FF355AD4B0CC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02752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B5E4-1039-4514-B2B2-FF355AD4B0CC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73466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B5E4-1039-4514-B2B2-FF355AD4B0CC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47215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B5E4-1039-4514-B2B2-FF355AD4B0CC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61804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B5E4-1039-4514-B2B2-FF355AD4B0CC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71879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B5E4-1039-4514-B2B2-FF355AD4B0CC}" type="slidenum">
              <a:rPr lang="de-DE" smtClean="0">
                <a:solidFill>
                  <a:prstClr val="black"/>
                </a:solidFill>
              </a:rPr>
              <a:pPr/>
              <a:t>26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8341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B5E4-1039-4514-B2B2-FF355AD4B0CC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8678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B5E4-1039-4514-B2B2-FF355AD4B0CC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1676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B5E4-1039-4514-B2B2-FF355AD4B0CC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7288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B5E4-1039-4514-B2B2-FF355AD4B0C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17643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B5E4-1039-4514-B2B2-FF355AD4B0CC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04542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B5E4-1039-4514-B2B2-FF355AD4B0CC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3831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B5E4-1039-4514-B2B2-FF355AD4B0CC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63970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B5E4-1039-4514-B2B2-FF355AD4B0CC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37874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B5E4-1039-4514-B2B2-FF355AD4B0CC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79771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B5E4-1039-4514-B2B2-FF355AD4B0CC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94040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B5E4-1039-4514-B2B2-FF355AD4B0CC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84711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B5E4-1039-4514-B2B2-FF355AD4B0CC}" type="slidenum">
              <a:rPr lang="de-DE" smtClean="0">
                <a:solidFill>
                  <a:prstClr val="black"/>
                </a:solidFill>
              </a:rPr>
              <a:pPr/>
              <a:t>41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3590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B5E4-1039-4514-B2B2-FF355AD4B0CC}" type="slidenum">
              <a:rPr lang="de-DE" smtClean="0">
                <a:solidFill>
                  <a:prstClr val="black"/>
                </a:solidFill>
              </a:rPr>
              <a:pPr/>
              <a:t>50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4311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B5E4-1039-4514-B2B2-FF355AD4B0CC}" type="slidenum">
              <a:rPr lang="de-DE" smtClean="0">
                <a:solidFill>
                  <a:prstClr val="black"/>
                </a:solidFill>
              </a:rPr>
              <a:pPr/>
              <a:t>59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758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B5E4-1039-4514-B2B2-FF355AD4B0C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78797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B5E4-1039-4514-B2B2-FF355AD4B0CC}" type="slidenum">
              <a:rPr lang="de-DE" smtClean="0"/>
              <a:t>62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39503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B5E4-1039-4514-B2B2-FF355AD4B0CC}" type="slidenum">
              <a:rPr lang="de-DE" smtClean="0"/>
              <a:t>63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5837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B5E4-1039-4514-B2B2-FF355AD4B0CC}" type="slidenum">
              <a:rPr lang="de-DE" smtClean="0"/>
              <a:t>65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68638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B5E4-1039-4514-B2B2-FF355AD4B0CC}" type="slidenum">
              <a:rPr lang="de-DE" smtClean="0"/>
              <a:t>66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957353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B5E4-1039-4514-B2B2-FF355AD4B0CC}" type="slidenum">
              <a:rPr lang="de-DE" smtClean="0"/>
              <a:t>67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4244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B5E4-1039-4514-B2B2-FF355AD4B0C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9566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B5E4-1039-4514-B2B2-FF355AD4B0C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3063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B5E4-1039-4514-B2B2-FF355AD4B0C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7007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B5E4-1039-4514-B2B2-FF355AD4B0C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7379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B5E4-1039-4514-B2B2-FF355AD4B0C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5606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51519" y="4869160"/>
            <a:ext cx="8640961" cy="1728192"/>
          </a:xfrm>
          <a:prstGeom prst="rect">
            <a:avLst/>
          </a:prstGeom>
          <a:noFill/>
          <a:ln w="25400">
            <a:solidFill>
              <a:srgbClr val="1243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251519" y="5785194"/>
            <a:ext cx="8640961" cy="317894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1200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FontTx/>
              <a:buNone/>
              <a:defRPr sz="1200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3pPr>
            <a:lvl4pPr marL="1371600" indent="0">
              <a:buFontTx/>
              <a:buNone/>
              <a:defRPr sz="1200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4pPr>
            <a:lvl5pPr marL="1828800" indent="0">
              <a:buFontTx/>
              <a:buNone/>
              <a:defRPr sz="1200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0" name="Titel 5"/>
          <p:cNvSpPr>
            <a:spLocks noGrp="1"/>
          </p:cNvSpPr>
          <p:nvPr>
            <p:ph type="title"/>
          </p:nvPr>
        </p:nvSpPr>
        <p:spPr>
          <a:xfrm>
            <a:off x="261044" y="5133087"/>
            <a:ext cx="8631436" cy="492443"/>
          </a:xfrm>
          <a:noFill/>
        </p:spPr>
        <p:txBody>
          <a:bodyPr wrap="square" rtlCol="0" anchor="ctr">
            <a:spAutoFit/>
          </a:bodyPr>
          <a:lstStyle>
            <a:lvl1pPr>
              <a:defRPr lang="de-DE" sz="2600">
                <a:solidFill>
                  <a:srgbClr val="12432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/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1"/>
          </p:nvPr>
        </p:nvSpPr>
        <p:spPr>
          <a:xfrm>
            <a:off x="251519" y="908050"/>
            <a:ext cx="8640961" cy="37020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cxnSp>
        <p:nvCxnSpPr>
          <p:cNvPr id="13" name="Gerade Verbindung 12"/>
          <p:cNvCxnSpPr/>
          <p:nvPr/>
        </p:nvCxnSpPr>
        <p:spPr>
          <a:xfrm>
            <a:off x="251520" y="620688"/>
            <a:ext cx="8640960" cy="0"/>
          </a:xfrm>
          <a:prstGeom prst="line">
            <a:avLst/>
          </a:prstGeom>
          <a:ln w="25400">
            <a:solidFill>
              <a:srgbClr val="034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/>
          <p:cNvSpPr/>
          <p:nvPr userDrawn="1"/>
        </p:nvSpPr>
        <p:spPr>
          <a:xfrm>
            <a:off x="251519" y="4869160"/>
            <a:ext cx="8640961" cy="1728192"/>
          </a:xfrm>
          <a:prstGeom prst="rect">
            <a:avLst/>
          </a:prstGeom>
          <a:noFill/>
          <a:ln w="25400">
            <a:solidFill>
              <a:srgbClr val="1243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251520" y="620688"/>
            <a:ext cx="8640960" cy="0"/>
          </a:xfrm>
          <a:prstGeom prst="line">
            <a:avLst/>
          </a:prstGeom>
          <a:ln w="25400">
            <a:solidFill>
              <a:srgbClr val="034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251520" y="6028672"/>
            <a:ext cx="8640961" cy="317894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1200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FontTx/>
              <a:buNone/>
              <a:defRPr sz="1200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3pPr>
            <a:lvl4pPr marL="1371600" indent="0">
              <a:buFontTx/>
              <a:buNone/>
              <a:defRPr sz="1200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4pPr>
            <a:lvl5pPr marL="1828800" indent="0">
              <a:buFontTx/>
              <a:buNone/>
              <a:defRPr sz="1200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pic>
        <p:nvPicPr>
          <p:cNvPr id="18" name="Picture 2" descr="C:\Users\TORBEN~1\AppData\Local\Temp\VMwareDnD\0a1b708c\NKG - Wort- Bildmarke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5435" y="44624"/>
            <a:ext cx="2682240" cy="52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112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points + illustra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/>
        </p:nvCxnSpPr>
        <p:spPr>
          <a:xfrm>
            <a:off x="251520" y="620688"/>
            <a:ext cx="8640960" cy="0"/>
          </a:xfrm>
          <a:prstGeom prst="line">
            <a:avLst/>
          </a:prstGeom>
          <a:ln w="25400">
            <a:solidFill>
              <a:srgbClr val="034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el 11"/>
          <p:cNvSpPr>
            <a:spLocks noGrp="1"/>
          </p:cNvSpPr>
          <p:nvPr>
            <p:ph type="title"/>
          </p:nvPr>
        </p:nvSpPr>
        <p:spPr>
          <a:xfrm>
            <a:off x="252480" y="192750"/>
            <a:ext cx="7786051" cy="346050"/>
          </a:xfrm>
        </p:spPr>
        <p:txBody>
          <a:bodyPr>
            <a:noAutofit/>
          </a:bodyPr>
          <a:lstStyle>
            <a:lvl1pPr algn="l">
              <a:defRPr sz="1800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16" name="Textplatzhalter 25"/>
          <p:cNvSpPr>
            <a:spLocks noGrp="1"/>
          </p:cNvSpPr>
          <p:nvPr>
            <p:ph type="body" sz="quarter" idx="17"/>
          </p:nvPr>
        </p:nvSpPr>
        <p:spPr>
          <a:xfrm>
            <a:off x="246316" y="1269140"/>
            <a:ext cx="8646164" cy="5241600"/>
          </a:xfrm>
        </p:spPr>
        <p:txBody>
          <a:bodyPr>
            <a:noAutofit/>
          </a:bodyPr>
          <a:lstStyle>
            <a:lvl1pPr marL="342900" indent="-342900">
              <a:buClr>
                <a:srgbClr val="E30917"/>
              </a:buClr>
              <a:buFont typeface="Wingdings" pitchFamily="2" charset="2"/>
              <a:buChar char="§"/>
              <a:defRPr sz="1600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E30917"/>
              </a:buClr>
              <a:buFont typeface="Symbol" pitchFamily="18" charset="2"/>
              <a:buChar char="-"/>
              <a:defRPr sz="1400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E30917"/>
              </a:buClr>
              <a:buFont typeface="Symbol" pitchFamily="18" charset="2"/>
              <a:buChar char="-"/>
              <a:defRPr sz="1400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E30917"/>
              </a:buClr>
              <a:buFont typeface="Symbol" pitchFamily="18" charset="2"/>
              <a:buChar char="-"/>
              <a:defRPr sz="1400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E30917"/>
              </a:buClr>
              <a:buFont typeface="Symbol" pitchFamily="18" charset="2"/>
              <a:buChar char="-"/>
              <a:defRPr sz="1400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Textmasterformat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sp>
        <p:nvSpPr>
          <p:cNvPr id="17" name="Textplatzhalter 27"/>
          <p:cNvSpPr>
            <a:spLocks noGrp="1"/>
          </p:cNvSpPr>
          <p:nvPr>
            <p:ph type="body" sz="quarter" idx="18"/>
          </p:nvPr>
        </p:nvSpPr>
        <p:spPr>
          <a:xfrm>
            <a:off x="251520" y="612000"/>
            <a:ext cx="6530280" cy="371451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1600" b="1">
                <a:latin typeface="Arial" pitchFamily="34" charset="0"/>
                <a:cs typeface="Arial" pitchFamily="34" charset="0"/>
              </a:defRPr>
            </a:lvl2pPr>
            <a:lvl3pPr marL="914400" indent="0">
              <a:buFontTx/>
              <a:buNone/>
              <a:defRPr sz="1600" b="1">
                <a:latin typeface="Arial" pitchFamily="34" charset="0"/>
                <a:cs typeface="Arial" pitchFamily="34" charset="0"/>
              </a:defRPr>
            </a:lvl3pPr>
            <a:lvl4pPr marL="1371600" indent="0">
              <a:buFontTx/>
              <a:buNone/>
              <a:defRPr sz="1600" b="1">
                <a:latin typeface="Arial" pitchFamily="34" charset="0"/>
                <a:cs typeface="Arial" pitchFamily="34" charset="0"/>
              </a:defRPr>
            </a:lvl4pPr>
            <a:lvl5pPr marL="1828800" indent="0">
              <a:buFontTx/>
              <a:buNone/>
              <a:defRPr sz="16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Textmasterformat bearbeiten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251520" y="620688"/>
            <a:ext cx="8640960" cy="0"/>
          </a:xfrm>
          <a:prstGeom prst="line">
            <a:avLst/>
          </a:prstGeom>
          <a:ln w="25400">
            <a:solidFill>
              <a:srgbClr val="034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ieren 3"/>
          <p:cNvGrpSpPr/>
          <p:nvPr userDrawn="1"/>
        </p:nvGrpSpPr>
        <p:grpSpPr>
          <a:xfrm>
            <a:off x="6762420" y="4293096"/>
            <a:ext cx="2387453" cy="2401391"/>
            <a:chOff x="6762420" y="4293096"/>
            <a:chExt cx="2387453" cy="2401391"/>
          </a:xfrm>
        </p:grpSpPr>
        <p:sp>
          <p:nvSpPr>
            <p:cNvPr id="19" name="Freihandform 18"/>
            <p:cNvSpPr/>
            <p:nvPr userDrawn="1"/>
          </p:nvSpPr>
          <p:spPr>
            <a:xfrm>
              <a:off x="6762420" y="4293096"/>
              <a:ext cx="2283960" cy="2016381"/>
            </a:xfrm>
            <a:custGeom>
              <a:avLst/>
              <a:gdLst>
                <a:gd name="connsiteX0" fmla="*/ 1382581 w 3855278"/>
                <a:gd name="connsiteY0" fmla="*/ 3746403 h 3746403"/>
                <a:gd name="connsiteX1" fmla="*/ 1153981 w 3855278"/>
                <a:gd name="connsiteY1" fmla="*/ 3659318 h 3746403"/>
                <a:gd name="connsiteX2" fmla="*/ 1023352 w 3855278"/>
                <a:gd name="connsiteY2" fmla="*/ 3539575 h 3746403"/>
                <a:gd name="connsiteX3" fmla="*/ 772981 w 3855278"/>
                <a:gd name="connsiteY3" fmla="*/ 3441603 h 3746403"/>
                <a:gd name="connsiteX4" fmla="*/ 609695 w 3855278"/>
                <a:gd name="connsiteY4" fmla="*/ 3365403 h 3746403"/>
                <a:gd name="connsiteX5" fmla="*/ 533495 w 3855278"/>
                <a:gd name="connsiteY5" fmla="*/ 3223889 h 3746403"/>
                <a:gd name="connsiteX6" fmla="*/ 522610 w 3855278"/>
                <a:gd name="connsiteY6" fmla="*/ 3038832 h 3746403"/>
                <a:gd name="connsiteX7" fmla="*/ 642352 w 3855278"/>
                <a:gd name="connsiteY7" fmla="*/ 2908203 h 3746403"/>
                <a:gd name="connsiteX8" fmla="*/ 990695 w 3855278"/>
                <a:gd name="connsiteY8" fmla="*/ 2908203 h 3746403"/>
                <a:gd name="connsiteX9" fmla="*/ 1143095 w 3855278"/>
                <a:gd name="connsiteY9" fmla="*/ 2940861 h 3746403"/>
                <a:gd name="connsiteX10" fmla="*/ 1371695 w 3855278"/>
                <a:gd name="connsiteY10" fmla="*/ 2995289 h 3746403"/>
                <a:gd name="connsiteX11" fmla="*/ 1589410 w 3855278"/>
                <a:gd name="connsiteY11" fmla="*/ 3027946 h 3746403"/>
                <a:gd name="connsiteX12" fmla="*/ 1796238 w 3855278"/>
                <a:gd name="connsiteY12" fmla="*/ 3038832 h 3746403"/>
                <a:gd name="connsiteX13" fmla="*/ 1839781 w 3855278"/>
                <a:gd name="connsiteY13" fmla="*/ 3125918 h 3746403"/>
                <a:gd name="connsiteX14" fmla="*/ 1861552 w 3855278"/>
                <a:gd name="connsiteY14" fmla="*/ 3017061 h 3746403"/>
                <a:gd name="connsiteX15" fmla="*/ 1937752 w 3855278"/>
                <a:gd name="connsiteY15" fmla="*/ 2995289 h 3746403"/>
                <a:gd name="connsiteX16" fmla="*/ 1937752 w 3855278"/>
                <a:gd name="connsiteY16" fmla="*/ 2832003 h 3746403"/>
                <a:gd name="connsiteX17" fmla="*/ 1796238 w 3855278"/>
                <a:gd name="connsiteY17" fmla="*/ 2832003 h 3746403"/>
                <a:gd name="connsiteX18" fmla="*/ 1720038 w 3855278"/>
                <a:gd name="connsiteY18" fmla="*/ 2788461 h 3746403"/>
                <a:gd name="connsiteX19" fmla="*/ 1567638 w 3855278"/>
                <a:gd name="connsiteY19" fmla="*/ 2712261 h 3746403"/>
                <a:gd name="connsiteX20" fmla="*/ 1480552 w 3855278"/>
                <a:gd name="connsiteY20" fmla="*/ 2668718 h 3746403"/>
                <a:gd name="connsiteX21" fmla="*/ 1284610 w 3855278"/>
                <a:gd name="connsiteY21" fmla="*/ 2581632 h 3746403"/>
                <a:gd name="connsiteX22" fmla="*/ 1045124 w 3855278"/>
                <a:gd name="connsiteY22" fmla="*/ 2548975 h 3746403"/>
                <a:gd name="connsiteX23" fmla="*/ 805638 w 3855278"/>
                <a:gd name="connsiteY23" fmla="*/ 2483661 h 3746403"/>
                <a:gd name="connsiteX24" fmla="*/ 424638 w 3855278"/>
                <a:gd name="connsiteY24" fmla="*/ 2309489 h 3746403"/>
                <a:gd name="connsiteX25" fmla="*/ 261352 w 3855278"/>
                <a:gd name="connsiteY25" fmla="*/ 2276832 h 3746403"/>
                <a:gd name="connsiteX26" fmla="*/ 108952 w 3855278"/>
                <a:gd name="connsiteY26" fmla="*/ 2298603 h 3746403"/>
                <a:gd name="connsiteX27" fmla="*/ 54524 w 3855278"/>
                <a:gd name="connsiteY27" fmla="*/ 1993803 h 3746403"/>
                <a:gd name="connsiteX28" fmla="*/ 65410 w 3855278"/>
                <a:gd name="connsiteY28" fmla="*/ 1678118 h 3746403"/>
                <a:gd name="connsiteX29" fmla="*/ 250467 w 3855278"/>
                <a:gd name="connsiteY29" fmla="*/ 1743432 h 3746403"/>
                <a:gd name="connsiteX30" fmla="*/ 479067 w 3855278"/>
                <a:gd name="connsiteY30" fmla="*/ 1743432 h 3746403"/>
                <a:gd name="connsiteX31" fmla="*/ 772981 w 3855278"/>
                <a:gd name="connsiteY31" fmla="*/ 1863175 h 3746403"/>
                <a:gd name="connsiteX32" fmla="*/ 1001581 w 3855278"/>
                <a:gd name="connsiteY32" fmla="*/ 1917603 h 3746403"/>
                <a:gd name="connsiteX33" fmla="*/ 1099552 w 3855278"/>
                <a:gd name="connsiteY33" fmla="*/ 2070003 h 3746403"/>
                <a:gd name="connsiteX34" fmla="*/ 1371695 w 3855278"/>
                <a:gd name="connsiteY34" fmla="*/ 2124432 h 3746403"/>
                <a:gd name="connsiteX35" fmla="*/ 1534981 w 3855278"/>
                <a:gd name="connsiteY35" fmla="*/ 2135318 h 3746403"/>
                <a:gd name="connsiteX36" fmla="*/ 1741810 w 3855278"/>
                <a:gd name="connsiteY36" fmla="*/ 2200632 h 3746403"/>
                <a:gd name="connsiteX37" fmla="*/ 1796238 w 3855278"/>
                <a:gd name="connsiteY37" fmla="*/ 2167975 h 3746403"/>
                <a:gd name="connsiteX38" fmla="*/ 1796238 w 3855278"/>
                <a:gd name="connsiteY38" fmla="*/ 2059118 h 3746403"/>
                <a:gd name="connsiteX39" fmla="*/ 1632952 w 3855278"/>
                <a:gd name="connsiteY39" fmla="*/ 1961146 h 3746403"/>
                <a:gd name="connsiteX40" fmla="*/ 1219295 w 3855278"/>
                <a:gd name="connsiteY40" fmla="*/ 1678118 h 3746403"/>
                <a:gd name="connsiteX41" fmla="*/ 925381 w 3855278"/>
                <a:gd name="connsiteY41" fmla="*/ 1591032 h 3746403"/>
                <a:gd name="connsiteX42" fmla="*/ 685895 w 3855278"/>
                <a:gd name="connsiteY42" fmla="*/ 1558375 h 3746403"/>
                <a:gd name="connsiteX43" fmla="*/ 32752 w 3855278"/>
                <a:gd name="connsiteY43" fmla="*/ 1199146 h 3746403"/>
                <a:gd name="connsiteX44" fmla="*/ 108952 w 3855278"/>
                <a:gd name="connsiteY44" fmla="*/ 937889 h 3746403"/>
                <a:gd name="connsiteX45" fmla="*/ 206924 w 3855278"/>
                <a:gd name="connsiteY45" fmla="*/ 774603 h 3746403"/>
                <a:gd name="connsiteX46" fmla="*/ 315781 w 3855278"/>
                <a:gd name="connsiteY46" fmla="*/ 676632 h 3746403"/>
                <a:gd name="connsiteX47" fmla="*/ 511724 w 3855278"/>
                <a:gd name="connsiteY47" fmla="*/ 720175 h 3746403"/>
                <a:gd name="connsiteX48" fmla="*/ 816524 w 3855278"/>
                <a:gd name="connsiteY48" fmla="*/ 894346 h 3746403"/>
                <a:gd name="connsiteX49" fmla="*/ 968924 w 3855278"/>
                <a:gd name="connsiteY49" fmla="*/ 1024975 h 3746403"/>
                <a:gd name="connsiteX50" fmla="*/ 1012467 w 3855278"/>
                <a:gd name="connsiteY50" fmla="*/ 916118 h 3746403"/>
                <a:gd name="connsiteX51" fmla="*/ 1121324 w 3855278"/>
                <a:gd name="connsiteY51" fmla="*/ 1035861 h 3746403"/>
                <a:gd name="connsiteX52" fmla="*/ 1469667 w 3855278"/>
                <a:gd name="connsiteY52" fmla="*/ 1199146 h 3746403"/>
                <a:gd name="connsiteX53" fmla="*/ 1676495 w 3855278"/>
                <a:gd name="connsiteY53" fmla="*/ 1297118 h 3746403"/>
                <a:gd name="connsiteX54" fmla="*/ 1861552 w 3855278"/>
                <a:gd name="connsiteY54" fmla="*/ 1395089 h 3746403"/>
                <a:gd name="connsiteX55" fmla="*/ 2286095 w 3855278"/>
                <a:gd name="connsiteY55" fmla="*/ 1514832 h 3746403"/>
                <a:gd name="connsiteX56" fmla="*/ 2427610 w 3855278"/>
                <a:gd name="connsiteY56" fmla="*/ 1514832 h 3746403"/>
                <a:gd name="connsiteX57" fmla="*/ 2405838 w 3855278"/>
                <a:gd name="connsiteY57" fmla="*/ 1405975 h 3746403"/>
                <a:gd name="connsiteX58" fmla="*/ 2318752 w 3855278"/>
                <a:gd name="connsiteY58" fmla="*/ 1275346 h 3746403"/>
                <a:gd name="connsiteX59" fmla="*/ 2144581 w 3855278"/>
                <a:gd name="connsiteY59" fmla="*/ 1177375 h 3746403"/>
                <a:gd name="connsiteX60" fmla="*/ 1926867 w 3855278"/>
                <a:gd name="connsiteY60" fmla="*/ 1068518 h 3746403"/>
                <a:gd name="connsiteX61" fmla="*/ 1828895 w 3855278"/>
                <a:gd name="connsiteY61" fmla="*/ 916118 h 3746403"/>
                <a:gd name="connsiteX62" fmla="*/ 1698267 w 3855278"/>
                <a:gd name="connsiteY62" fmla="*/ 992318 h 3746403"/>
                <a:gd name="connsiteX63" fmla="*/ 1665610 w 3855278"/>
                <a:gd name="connsiteY63" fmla="*/ 850803 h 3746403"/>
                <a:gd name="connsiteX64" fmla="*/ 1534981 w 3855278"/>
                <a:gd name="connsiteY64" fmla="*/ 883461 h 3746403"/>
                <a:gd name="connsiteX65" fmla="*/ 1469667 w 3855278"/>
                <a:gd name="connsiteY65" fmla="*/ 763718 h 3746403"/>
                <a:gd name="connsiteX66" fmla="*/ 1284610 w 3855278"/>
                <a:gd name="connsiteY66" fmla="*/ 622203 h 3746403"/>
                <a:gd name="connsiteX67" fmla="*/ 1175752 w 3855278"/>
                <a:gd name="connsiteY67" fmla="*/ 589546 h 3746403"/>
                <a:gd name="connsiteX68" fmla="*/ 1023352 w 3855278"/>
                <a:gd name="connsiteY68" fmla="*/ 600432 h 3746403"/>
                <a:gd name="connsiteX69" fmla="*/ 1012467 w 3855278"/>
                <a:gd name="connsiteY69" fmla="*/ 458918 h 3746403"/>
                <a:gd name="connsiteX70" fmla="*/ 914495 w 3855278"/>
                <a:gd name="connsiteY70" fmla="*/ 502461 h 3746403"/>
                <a:gd name="connsiteX71" fmla="*/ 751210 w 3855278"/>
                <a:gd name="connsiteY71" fmla="*/ 426261 h 3746403"/>
                <a:gd name="connsiteX72" fmla="*/ 718552 w 3855278"/>
                <a:gd name="connsiteY72" fmla="*/ 306518 h 3746403"/>
                <a:gd name="connsiteX73" fmla="*/ 827410 w 3855278"/>
                <a:gd name="connsiteY73" fmla="*/ 143232 h 3746403"/>
                <a:gd name="connsiteX74" fmla="*/ 1023352 w 3855278"/>
                <a:gd name="connsiteY74" fmla="*/ 45261 h 3746403"/>
                <a:gd name="connsiteX75" fmla="*/ 1360810 w 3855278"/>
                <a:gd name="connsiteY75" fmla="*/ 143232 h 3746403"/>
                <a:gd name="connsiteX76" fmla="*/ 1578524 w 3855278"/>
                <a:gd name="connsiteY76" fmla="*/ 262975 h 3746403"/>
                <a:gd name="connsiteX77" fmla="*/ 1796238 w 3855278"/>
                <a:gd name="connsiteY77" fmla="*/ 404489 h 3746403"/>
                <a:gd name="connsiteX78" fmla="*/ 2286095 w 3855278"/>
                <a:gd name="connsiteY78" fmla="*/ 698403 h 3746403"/>
                <a:gd name="connsiteX79" fmla="*/ 2547352 w 3855278"/>
                <a:gd name="connsiteY79" fmla="*/ 796375 h 3746403"/>
                <a:gd name="connsiteX80" fmla="*/ 2928352 w 3855278"/>
                <a:gd name="connsiteY80" fmla="*/ 1090289 h 3746403"/>
                <a:gd name="connsiteX81" fmla="*/ 3309352 w 3855278"/>
                <a:gd name="connsiteY81" fmla="*/ 1384203 h 3746403"/>
                <a:gd name="connsiteX82" fmla="*/ 3603267 w 3855278"/>
                <a:gd name="connsiteY82" fmla="*/ 1689003 h 3746403"/>
                <a:gd name="connsiteX83" fmla="*/ 3810095 w 3855278"/>
                <a:gd name="connsiteY83" fmla="*/ 1950261 h 3746403"/>
                <a:gd name="connsiteX84" fmla="*/ 3842752 w 3855278"/>
                <a:gd name="connsiteY84" fmla="*/ 1286232 h 3746403"/>
                <a:gd name="connsiteX85" fmla="*/ 3646810 w 3855278"/>
                <a:gd name="connsiteY85" fmla="*/ 1177375 h 3746403"/>
                <a:gd name="connsiteX86" fmla="*/ 3494410 w 3855278"/>
                <a:gd name="connsiteY86" fmla="*/ 1057632 h 3746403"/>
                <a:gd name="connsiteX87" fmla="*/ 3102524 w 3855278"/>
                <a:gd name="connsiteY87" fmla="*/ 731061 h 3746403"/>
                <a:gd name="connsiteX88" fmla="*/ 2950124 w 3855278"/>
                <a:gd name="connsiteY88" fmla="*/ 622203 h 3746403"/>
                <a:gd name="connsiteX89" fmla="*/ 2743295 w 3855278"/>
                <a:gd name="connsiteY89" fmla="*/ 404489 h 3746403"/>
                <a:gd name="connsiteX90" fmla="*/ 2688867 w 3855278"/>
                <a:gd name="connsiteY90" fmla="*/ 262975 h 3746403"/>
                <a:gd name="connsiteX91" fmla="*/ 2917467 w 3855278"/>
                <a:gd name="connsiteY91" fmla="*/ 1718 h 3746403"/>
                <a:gd name="connsiteX92" fmla="*/ 3254924 w 3855278"/>
                <a:gd name="connsiteY92" fmla="*/ 154118 h 3746403"/>
                <a:gd name="connsiteX93" fmla="*/ 3494410 w 3855278"/>
                <a:gd name="connsiteY93" fmla="*/ 241203 h 3746403"/>
                <a:gd name="connsiteX94" fmla="*/ 3853638 w 3855278"/>
                <a:gd name="connsiteY94" fmla="*/ 513346 h 3746403"/>
                <a:gd name="connsiteX0" fmla="*/ 1382581 w 3855278"/>
                <a:gd name="connsiteY0" fmla="*/ 3747147 h 3747147"/>
                <a:gd name="connsiteX1" fmla="*/ 1153981 w 3855278"/>
                <a:gd name="connsiteY1" fmla="*/ 3660062 h 3747147"/>
                <a:gd name="connsiteX2" fmla="*/ 1023352 w 3855278"/>
                <a:gd name="connsiteY2" fmla="*/ 3540319 h 3747147"/>
                <a:gd name="connsiteX3" fmla="*/ 772981 w 3855278"/>
                <a:gd name="connsiteY3" fmla="*/ 3442347 h 3747147"/>
                <a:gd name="connsiteX4" fmla="*/ 609695 w 3855278"/>
                <a:gd name="connsiteY4" fmla="*/ 3366147 h 3747147"/>
                <a:gd name="connsiteX5" fmla="*/ 533495 w 3855278"/>
                <a:gd name="connsiteY5" fmla="*/ 3224633 h 3747147"/>
                <a:gd name="connsiteX6" fmla="*/ 522610 w 3855278"/>
                <a:gd name="connsiteY6" fmla="*/ 3039576 h 3747147"/>
                <a:gd name="connsiteX7" fmla="*/ 642352 w 3855278"/>
                <a:gd name="connsiteY7" fmla="*/ 2908947 h 3747147"/>
                <a:gd name="connsiteX8" fmla="*/ 990695 w 3855278"/>
                <a:gd name="connsiteY8" fmla="*/ 2908947 h 3747147"/>
                <a:gd name="connsiteX9" fmla="*/ 1143095 w 3855278"/>
                <a:gd name="connsiteY9" fmla="*/ 2941605 h 3747147"/>
                <a:gd name="connsiteX10" fmla="*/ 1371695 w 3855278"/>
                <a:gd name="connsiteY10" fmla="*/ 2996033 h 3747147"/>
                <a:gd name="connsiteX11" fmla="*/ 1589410 w 3855278"/>
                <a:gd name="connsiteY11" fmla="*/ 3028690 h 3747147"/>
                <a:gd name="connsiteX12" fmla="*/ 1796238 w 3855278"/>
                <a:gd name="connsiteY12" fmla="*/ 3039576 h 3747147"/>
                <a:gd name="connsiteX13" fmla="*/ 1839781 w 3855278"/>
                <a:gd name="connsiteY13" fmla="*/ 3126662 h 3747147"/>
                <a:gd name="connsiteX14" fmla="*/ 1861552 w 3855278"/>
                <a:gd name="connsiteY14" fmla="*/ 3017805 h 3747147"/>
                <a:gd name="connsiteX15" fmla="*/ 1937752 w 3855278"/>
                <a:gd name="connsiteY15" fmla="*/ 2996033 h 3747147"/>
                <a:gd name="connsiteX16" fmla="*/ 1937752 w 3855278"/>
                <a:gd name="connsiteY16" fmla="*/ 2832747 h 3747147"/>
                <a:gd name="connsiteX17" fmla="*/ 1796238 w 3855278"/>
                <a:gd name="connsiteY17" fmla="*/ 2832747 h 3747147"/>
                <a:gd name="connsiteX18" fmla="*/ 1720038 w 3855278"/>
                <a:gd name="connsiteY18" fmla="*/ 2789205 h 3747147"/>
                <a:gd name="connsiteX19" fmla="*/ 1567638 w 3855278"/>
                <a:gd name="connsiteY19" fmla="*/ 2713005 h 3747147"/>
                <a:gd name="connsiteX20" fmla="*/ 1480552 w 3855278"/>
                <a:gd name="connsiteY20" fmla="*/ 2669462 h 3747147"/>
                <a:gd name="connsiteX21" fmla="*/ 1284610 w 3855278"/>
                <a:gd name="connsiteY21" fmla="*/ 2582376 h 3747147"/>
                <a:gd name="connsiteX22" fmla="*/ 1045124 w 3855278"/>
                <a:gd name="connsiteY22" fmla="*/ 2549719 h 3747147"/>
                <a:gd name="connsiteX23" fmla="*/ 805638 w 3855278"/>
                <a:gd name="connsiteY23" fmla="*/ 2484405 h 3747147"/>
                <a:gd name="connsiteX24" fmla="*/ 424638 w 3855278"/>
                <a:gd name="connsiteY24" fmla="*/ 2310233 h 3747147"/>
                <a:gd name="connsiteX25" fmla="*/ 261352 w 3855278"/>
                <a:gd name="connsiteY25" fmla="*/ 2277576 h 3747147"/>
                <a:gd name="connsiteX26" fmla="*/ 108952 w 3855278"/>
                <a:gd name="connsiteY26" fmla="*/ 2299347 h 3747147"/>
                <a:gd name="connsiteX27" fmla="*/ 54524 w 3855278"/>
                <a:gd name="connsiteY27" fmla="*/ 1994547 h 3747147"/>
                <a:gd name="connsiteX28" fmla="*/ 65410 w 3855278"/>
                <a:gd name="connsiteY28" fmla="*/ 1678862 h 3747147"/>
                <a:gd name="connsiteX29" fmla="*/ 250467 w 3855278"/>
                <a:gd name="connsiteY29" fmla="*/ 1744176 h 3747147"/>
                <a:gd name="connsiteX30" fmla="*/ 479067 w 3855278"/>
                <a:gd name="connsiteY30" fmla="*/ 1744176 h 3747147"/>
                <a:gd name="connsiteX31" fmla="*/ 772981 w 3855278"/>
                <a:gd name="connsiteY31" fmla="*/ 1863919 h 3747147"/>
                <a:gd name="connsiteX32" fmla="*/ 1001581 w 3855278"/>
                <a:gd name="connsiteY32" fmla="*/ 1918347 h 3747147"/>
                <a:gd name="connsiteX33" fmla="*/ 1099552 w 3855278"/>
                <a:gd name="connsiteY33" fmla="*/ 2070747 h 3747147"/>
                <a:gd name="connsiteX34" fmla="*/ 1371695 w 3855278"/>
                <a:gd name="connsiteY34" fmla="*/ 2125176 h 3747147"/>
                <a:gd name="connsiteX35" fmla="*/ 1534981 w 3855278"/>
                <a:gd name="connsiteY35" fmla="*/ 2136062 h 3747147"/>
                <a:gd name="connsiteX36" fmla="*/ 1741810 w 3855278"/>
                <a:gd name="connsiteY36" fmla="*/ 2201376 h 3747147"/>
                <a:gd name="connsiteX37" fmla="*/ 1796238 w 3855278"/>
                <a:gd name="connsiteY37" fmla="*/ 2168719 h 3747147"/>
                <a:gd name="connsiteX38" fmla="*/ 1796238 w 3855278"/>
                <a:gd name="connsiteY38" fmla="*/ 2059862 h 3747147"/>
                <a:gd name="connsiteX39" fmla="*/ 1632952 w 3855278"/>
                <a:gd name="connsiteY39" fmla="*/ 1961890 h 3747147"/>
                <a:gd name="connsiteX40" fmla="*/ 1219295 w 3855278"/>
                <a:gd name="connsiteY40" fmla="*/ 1678862 h 3747147"/>
                <a:gd name="connsiteX41" fmla="*/ 925381 w 3855278"/>
                <a:gd name="connsiteY41" fmla="*/ 1591776 h 3747147"/>
                <a:gd name="connsiteX42" fmla="*/ 685895 w 3855278"/>
                <a:gd name="connsiteY42" fmla="*/ 1559119 h 3747147"/>
                <a:gd name="connsiteX43" fmla="*/ 32752 w 3855278"/>
                <a:gd name="connsiteY43" fmla="*/ 1199890 h 3747147"/>
                <a:gd name="connsiteX44" fmla="*/ 108952 w 3855278"/>
                <a:gd name="connsiteY44" fmla="*/ 938633 h 3747147"/>
                <a:gd name="connsiteX45" fmla="*/ 206924 w 3855278"/>
                <a:gd name="connsiteY45" fmla="*/ 775347 h 3747147"/>
                <a:gd name="connsiteX46" fmla="*/ 315781 w 3855278"/>
                <a:gd name="connsiteY46" fmla="*/ 677376 h 3747147"/>
                <a:gd name="connsiteX47" fmla="*/ 511724 w 3855278"/>
                <a:gd name="connsiteY47" fmla="*/ 720919 h 3747147"/>
                <a:gd name="connsiteX48" fmla="*/ 816524 w 3855278"/>
                <a:gd name="connsiteY48" fmla="*/ 895090 h 3747147"/>
                <a:gd name="connsiteX49" fmla="*/ 968924 w 3855278"/>
                <a:gd name="connsiteY49" fmla="*/ 1025719 h 3747147"/>
                <a:gd name="connsiteX50" fmla="*/ 1012467 w 3855278"/>
                <a:gd name="connsiteY50" fmla="*/ 916862 h 3747147"/>
                <a:gd name="connsiteX51" fmla="*/ 1121324 w 3855278"/>
                <a:gd name="connsiteY51" fmla="*/ 1036605 h 3747147"/>
                <a:gd name="connsiteX52" fmla="*/ 1469667 w 3855278"/>
                <a:gd name="connsiteY52" fmla="*/ 1199890 h 3747147"/>
                <a:gd name="connsiteX53" fmla="*/ 1676495 w 3855278"/>
                <a:gd name="connsiteY53" fmla="*/ 1297862 h 3747147"/>
                <a:gd name="connsiteX54" fmla="*/ 1861552 w 3855278"/>
                <a:gd name="connsiteY54" fmla="*/ 1395833 h 3747147"/>
                <a:gd name="connsiteX55" fmla="*/ 2286095 w 3855278"/>
                <a:gd name="connsiteY55" fmla="*/ 1515576 h 3747147"/>
                <a:gd name="connsiteX56" fmla="*/ 2427610 w 3855278"/>
                <a:gd name="connsiteY56" fmla="*/ 1515576 h 3747147"/>
                <a:gd name="connsiteX57" fmla="*/ 2405838 w 3855278"/>
                <a:gd name="connsiteY57" fmla="*/ 1406719 h 3747147"/>
                <a:gd name="connsiteX58" fmla="*/ 2318752 w 3855278"/>
                <a:gd name="connsiteY58" fmla="*/ 1276090 h 3747147"/>
                <a:gd name="connsiteX59" fmla="*/ 2144581 w 3855278"/>
                <a:gd name="connsiteY59" fmla="*/ 1178119 h 3747147"/>
                <a:gd name="connsiteX60" fmla="*/ 1926867 w 3855278"/>
                <a:gd name="connsiteY60" fmla="*/ 1069262 h 3747147"/>
                <a:gd name="connsiteX61" fmla="*/ 1828895 w 3855278"/>
                <a:gd name="connsiteY61" fmla="*/ 916862 h 3747147"/>
                <a:gd name="connsiteX62" fmla="*/ 1698267 w 3855278"/>
                <a:gd name="connsiteY62" fmla="*/ 993062 h 3747147"/>
                <a:gd name="connsiteX63" fmla="*/ 1665610 w 3855278"/>
                <a:gd name="connsiteY63" fmla="*/ 851547 h 3747147"/>
                <a:gd name="connsiteX64" fmla="*/ 1534981 w 3855278"/>
                <a:gd name="connsiteY64" fmla="*/ 884205 h 3747147"/>
                <a:gd name="connsiteX65" fmla="*/ 1469667 w 3855278"/>
                <a:gd name="connsiteY65" fmla="*/ 764462 h 3747147"/>
                <a:gd name="connsiteX66" fmla="*/ 1284610 w 3855278"/>
                <a:gd name="connsiteY66" fmla="*/ 622947 h 3747147"/>
                <a:gd name="connsiteX67" fmla="*/ 1175752 w 3855278"/>
                <a:gd name="connsiteY67" fmla="*/ 590290 h 3747147"/>
                <a:gd name="connsiteX68" fmla="*/ 1023352 w 3855278"/>
                <a:gd name="connsiteY68" fmla="*/ 601176 h 3747147"/>
                <a:gd name="connsiteX69" fmla="*/ 1012467 w 3855278"/>
                <a:gd name="connsiteY69" fmla="*/ 459662 h 3747147"/>
                <a:gd name="connsiteX70" fmla="*/ 914495 w 3855278"/>
                <a:gd name="connsiteY70" fmla="*/ 503205 h 3747147"/>
                <a:gd name="connsiteX71" fmla="*/ 751210 w 3855278"/>
                <a:gd name="connsiteY71" fmla="*/ 427005 h 3747147"/>
                <a:gd name="connsiteX72" fmla="*/ 718552 w 3855278"/>
                <a:gd name="connsiteY72" fmla="*/ 307262 h 3747147"/>
                <a:gd name="connsiteX73" fmla="*/ 827410 w 3855278"/>
                <a:gd name="connsiteY73" fmla="*/ 143976 h 3747147"/>
                <a:gd name="connsiteX74" fmla="*/ 1023352 w 3855278"/>
                <a:gd name="connsiteY74" fmla="*/ 46005 h 3747147"/>
                <a:gd name="connsiteX75" fmla="*/ 1360810 w 3855278"/>
                <a:gd name="connsiteY75" fmla="*/ 143976 h 3747147"/>
                <a:gd name="connsiteX76" fmla="*/ 1578524 w 3855278"/>
                <a:gd name="connsiteY76" fmla="*/ 263719 h 3747147"/>
                <a:gd name="connsiteX77" fmla="*/ 1796238 w 3855278"/>
                <a:gd name="connsiteY77" fmla="*/ 405233 h 3747147"/>
                <a:gd name="connsiteX78" fmla="*/ 2286095 w 3855278"/>
                <a:gd name="connsiteY78" fmla="*/ 699147 h 3747147"/>
                <a:gd name="connsiteX79" fmla="*/ 2547352 w 3855278"/>
                <a:gd name="connsiteY79" fmla="*/ 797119 h 3747147"/>
                <a:gd name="connsiteX80" fmla="*/ 2928352 w 3855278"/>
                <a:gd name="connsiteY80" fmla="*/ 1091033 h 3747147"/>
                <a:gd name="connsiteX81" fmla="*/ 3309352 w 3855278"/>
                <a:gd name="connsiteY81" fmla="*/ 1384947 h 3747147"/>
                <a:gd name="connsiteX82" fmla="*/ 3603267 w 3855278"/>
                <a:gd name="connsiteY82" fmla="*/ 1689747 h 3747147"/>
                <a:gd name="connsiteX83" fmla="*/ 3810095 w 3855278"/>
                <a:gd name="connsiteY83" fmla="*/ 1951005 h 3747147"/>
                <a:gd name="connsiteX84" fmla="*/ 3842752 w 3855278"/>
                <a:gd name="connsiteY84" fmla="*/ 1286976 h 3747147"/>
                <a:gd name="connsiteX85" fmla="*/ 3646810 w 3855278"/>
                <a:gd name="connsiteY85" fmla="*/ 1178119 h 3747147"/>
                <a:gd name="connsiteX86" fmla="*/ 3494410 w 3855278"/>
                <a:gd name="connsiteY86" fmla="*/ 1058376 h 3747147"/>
                <a:gd name="connsiteX87" fmla="*/ 3102524 w 3855278"/>
                <a:gd name="connsiteY87" fmla="*/ 731805 h 3747147"/>
                <a:gd name="connsiteX88" fmla="*/ 2950124 w 3855278"/>
                <a:gd name="connsiteY88" fmla="*/ 622947 h 3747147"/>
                <a:gd name="connsiteX89" fmla="*/ 2743295 w 3855278"/>
                <a:gd name="connsiteY89" fmla="*/ 405233 h 3747147"/>
                <a:gd name="connsiteX90" fmla="*/ 2688867 w 3855278"/>
                <a:gd name="connsiteY90" fmla="*/ 263719 h 3747147"/>
                <a:gd name="connsiteX91" fmla="*/ 2917467 w 3855278"/>
                <a:gd name="connsiteY91" fmla="*/ 2462 h 3747147"/>
                <a:gd name="connsiteX92" fmla="*/ 3254924 w 3855278"/>
                <a:gd name="connsiteY92" fmla="*/ 154862 h 3747147"/>
                <a:gd name="connsiteX93" fmla="*/ 3853638 w 3855278"/>
                <a:gd name="connsiteY93" fmla="*/ 514090 h 3747147"/>
                <a:gd name="connsiteX0" fmla="*/ 1382581 w 3855278"/>
                <a:gd name="connsiteY0" fmla="*/ 3747147 h 3747147"/>
                <a:gd name="connsiteX1" fmla="*/ 1153981 w 3855278"/>
                <a:gd name="connsiteY1" fmla="*/ 3660062 h 3747147"/>
                <a:gd name="connsiteX2" fmla="*/ 1023352 w 3855278"/>
                <a:gd name="connsiteY2" fmla="*/ 3540319 h 3747147"/>
                <a:gd name="connsiteX3" fmla="*/ 772981 w 3855278"/>
                <a:gd name="connsiteY3" fmla="*/ 3442347 h 3747147"/>
                <a:gd name="connsiteX4" fmla="*/ 609695 w 3855278"/>
                <a:gd name="connsiteY4" fmla="*/ 3366147 h 3747147"/>
                <a:gd name="connsiteX5" fmla="*/ 533495 w 3855278"/>
                <a:gd name="connsiteY5" fmla="*/ 3224633 h 3747147"/>
                <a:gd name="connsiteX6" fmla="*/ 522610 w 3855278"/>
                <a:gd name="connsiteY6" fmla="*/ 3039576 h 3747147"/>
                <a:gd name="connsiteX7" fmla="*/ 642352 w 3855278"/>
                <a:gd name="connsiteY7" fmla="*/ 2908947 h 3747147"/>
                <a:gd name="connsiteX8" fmla="*/ 990695 w 3855278"/>
                <a:gd name="connsiteY8" fmla="*/ 2908947 h 3747147"/>
                <a:gd name="connsiteX9" fmla="*/ 1143095 w 3855278"/>
                <a:gd name="connsiteY9" fmla="*/ 2941605 h 3747147"/>
                <a:gd name="connsiteX10" fmla="*/ 1371695 w 3855278"/>
                <a:gd name="connsiteY10" fmla="*/ 2996033 h 3747147"/>
                <a:gd name="connsiteX11" fmla="*/ 1589410 w 3855278"/>
                <a:gd name="connsiteY11" fmla="*/ 3028690 h 3747147"/>
                <a:gd name="connsiteX12" fmla="*/ 1796238 w 3855278"/>
                <a:gd name="connsiteY12" fmla="*/ 3039576 h 3747147"/>
                <a:gd name="connsiteX13" fmla="*/ 1839781 w 3855278"/>
                <a:gd name="connsiteY13" fmla="*/ 3126662 h 3747147"/>
                <a:gd name="connsiteX14" fmla="*/ 1861552 w 3855278"/>
                <a:gd name="connsiteY14" fmla="*/ 3017805 h 3747147"/>
                <a:gd name="connsiteX15" fmla="*/ 1937752 w 3855278"/>
                <a:gd name="connsiteY15" fmla="*/ 2996033 h 3747147"/>
                <a:gd name="connsiteX16" fmla="*/ 1937752 w 3855278"/>
                <a:gd name="connsiteY16" fmla="*/ 2832747 h 3747147"/>
                <a:gd name="connsiteX17" fmla="*/ 1796238 w 3855278"/>
                <a:gd name="connsiteY17" fmla="*/ 2832747 h 3747147"/>
                <a:gd name="connsiteX18" fmla="*/ 1720038 w 3855278"/>
                <a:gd name="connsiteY18" fmla="*/ 2789205 h 3747147"/>
                <a:gd name="connsiteX19" fmla="*/ 1567638 w 3855278"/>
                <a:gd name="connsiteY19" fmla="*/ 2713005 h 3747147"/>
                <a:gd name="connsiteX20" fmla="*/ 1480552 w 3855278"/>
                <a:gd name="connsiteY20" fmla="*/ 2669462 h 3747147"/>
                <a:gd name="connsiteX21" fmla="*/ 1284610 w 3855278"/>
                <a:gd name="connsiteY21" fmla="*/ 2582376 h 3747147"/>
                <a:gd name="connsiteX22" fmla="*/ 1045124 w 3855278"/>
                <a:gd name="connsiteY22" fmla="*/ 2549719 h 3747147"/>
                <a:gd name="connsiteX23" fmla="*/ 805638 w 3855278"/>
                <a:gd name="connsiteY23" fmla="*/ 2484405 h 3747147"/>
                <a:gd name="connsiteX24" fmla="*/ 424638 w 3855278"/>
                <a:gd name="connsiteY24" fmla="*/ 2310233 h 3747147"/>
                <a:gd name="connsiteX25" fmla="*/ 261352 w 3855278"/>
                <a:gd name="connsiteY25" fmla="*/ 2277576 h 3747147"/>
                <a:gd name="connsiteX26" fmla="*/ 108952 w 3855278"/>
                <a:gd name="connsiteY26" fmla="*/ 2299347 h 3747147"/>
                <a:gd name="connsiteX27" fmla="*/ 54524 w 3855278"/>
                <a:gd name="connsiteY27" fmla="*/ 1994547 h 3747147"/>
                <a:gd name="connsiteX28" fmla="*/ 65410 w 3855278"/>
                <a:gd name="connsiteY28" fmla="*/ 1678862 h 3747147"/>
                <a:gd name="connsiteX29" fmla="*/ 250467 w 3855278"/>
                <a:gd name="connsiteY29" fmla="*/ 1744176 h 3747147"/>
                <a:gd name="connsiteX30" fmla="*/ 479067 w 3855278"/>
                <a:gd name="connsiteY30" fmla="*/ 1744176 h 3747147"/>
                <a:gd name="connsiteX31" fmla="*/ 772981 w 3855278"/>
                <a:gd name="connsiteY31" fmla="*/ 1863919 h 3747147"/>
                <a:gd name="connsiteX32" fmla="*/ 1099552 w 3855278"/>
                <a:gd name="connsiteY32" fmla="*/ 2070747 h 3747147"/>
                <a:gd name="connsiteX33" fmla="*/ 1371695 w 3855278"/>
                <a:gd name="connsiteY33" fmla="*/ 2125176 h 3747147"/>
                <a:gd name="connsiteX34" fmla="*/ 1534981 w 3855278"/>
                <a:gd name="connsiteY34" fmla="*/ 2136062 h 3747147"/>
                <a:gd name="connsiteX35" fmla="*/ 1741810 w 3855278"/>
                <a:gd name="connsiteY35" fmla="*/ 2201376 h 3747147"/>
                <a:gd name="connsiteX36" fmla="*/ 1796238 w 3855278"/>
                <a:gd name="connsiteY36" fmla="*/ 2168719 h 3747147"/>
                <a:gd name="connsiteX37" fmla="*/ 1796238 w 3855278"/>
                <a:gd name="connsiteY37" fmla="*/ 2059862 h 3747147"/>
                <a:gd name="connsiteX38" fmla="*/ 1632952 w 3855278"/>
                <a:gd name="connsiteY38" fmla="*/ 1961890 h 3747147"/>
                <a:gd name="connsiteX39" fmla="*/ 1219295 w 3855278"/>
                <a:gd name="connsiteY39" fmla="*/ 1678862 h 3747147"/>
                <a:gd name="connsiteX40" fmla="*/ 925381 w 3855278"/>
                <a:gd name="connsiteY40" fmla="*/ 1591776 h 3747147"/>
                <a:gd name="connsiteX41" fmla="*/ 685895 w 3855278"/>
                <a:gd name="connsiteY41" fmla="*/ 1559119 h 3747147"/>
                <a:gd name="connsiteX42" fmla="*/ 32752 w 3855278"/>
                <a:gd name="connsiteY42" fmla="*/ 1199890 h 3747147"/>
                <a:gd name="connsiteX43" fmla="*/ 108952 w 3855278"/>
                <a:gd name="connsiteY43" fmla="*/ 938633 h 3747147"/>
                <a:gd name="connsiteX44" fmla="*/ 206924 w 3855278"/>
                <a:gd name="connsiteY44" fmla="*/ 775347 h 3747147"/>
                <a:gd name="connsiteX45" fmla="*/ 315781 w 3855278"/>
                <a:gd name="connsiteY45" fmla="*/ 677376 h 3747147"/>
                <a:gd name="connsiteX46" fmla="*/ 511724 w 3855278"/>
                <a:gd name="connsiteY46" fmla="*/ 720919 h 3747147"/>
                <a:gd name="connsiteX47" fmla="*/ 816524 w 3855278"/>
                <a:gd name="connsiteY47" fmla="*/ 895090 h 3747147"/>
                <a:gd name="connsiteX48" fmla="*/ 968924 w 3855278"/>
                <a:gd name="connsiteY48" fmla="*/ 1025719 h 3747147"/>
                <a:gd name="connsiteX49" fmla="*/ 1012467 w 3855278"/>
                <a:gd name="connsiteY49" fmla="*/ 916862 h 3747147"/>
                <a:gd name="connsiteX50" fmla="*/ 1121324 w 3855278"/>
                <a:gd name="connsiteY50" fmla="*/ 1036605 h 3747147"/>
                <a:gd name="connsiteX51" fmla="*/ 1469667 w 3855278"/>
                <a:gd name="connsiteY51" fmla="*/ 1199890 h 3747147"/>
                <a:gd name="connsiteX52" fmla="*/ 1676495 w 3855278"/>
                <a:gd name="connsiteY52" fmla="*/ 1297862 h 3747147"/>
                <a:gd name="connsiteX53" fmla="*/ 1861552 w 3855278"/>
                <a:gd name="connsiteY53" fmla="*/ 1395833 h 3747147"/>
                <a:gd name="connsiteX54" fmla="*/ 2286095 w 3855278"/>
                <a:gd name="connsiteY54" fmla="*/ 1515576 h 3747147"/>
                <a:gd name="connsiteX55" fmla="*/ 2427610 w 3855278"/>
                <a:gd name="connsiteY55" fmla="*/ 1515576 h 3747147"/>
                <a:gd name="connsiteX56" fmla="*/ 2405838 w 3855278"/>
                <a:gd name="connsiteY56" fmla="*/ 1406719 h 3747147"/>
                <a:gd name="connsiteX57" fmla="*/ 2318752 w 3855278"/>
                <a:gd name="connsiteY57" fmla="*/ 1276090 h 3747147"/>
                <a:gd name="connsiteX58" fmla="*/ 2144581 w 3855278"/>
                <a:gd name="connsiteY58" fmla="*/ 1178119 h 3747147"/>
                <a:gd name="connsiteX59" fmla="*/ 1926867 w 3855278"/>
                <a:gd name="connsiteY59" fmla="*/ 1069262 h 3747147"/>
                <a:gd name="connsiteX60" fmla="*/ 1828895 w 3855278"/>
                <a:gd name="connsiteY60" fmla="*/ 916862 h 3747147"/>
                <a:gd name="connsiteX61" fmla="*/ 1698267 w 3855278"/>
                <a:gd name="connsiteY61" fmla="*/ 993062 h 3747147"/>
                <a:gd name="connsiteX62" fmla="*/ 1665610 w 3855278"/>
                <a:gd name="connsiteY62" fmla="*/ 851547 h 3747147"/>
                <a:gd name="connsiteX63" fmla="*/ 1534981 w 3855278"/>
                <a:gd name="connsiteY63" fmla="*/ 884205 h 3747147"/>
                <a:gd name="connsiteX64" fmla="*/ 1469667 w 3855278"/>
                <a:gd name="connsiteY64" fmla="*/ 764462 h 3747147"/>
                <a:gd name="connsiteX65" fmla="*/ 1284610 w 3855278"/>
                <a:gd name="connsiteY65" fmla="*/ 622947 h 3747147"/>
                <a:gd name="connsiteX66" fmla="*/ 1175752 w 3855278"/>
                <a:gd name="connsiteY66" fmla="*/ 590290 h 3747147"/>
                <a:gd name="connsiteX67" fmla="*/ 1023352 w 3855278"/>
                <a:gd name="connsiteY67" fmla="*/ 601176 h 3747147"/>
                <a:gd name="connsiteX68" fmla="*/ 1012467 w 3855278"/>
                <a:gd name="connsiteY68" fmla="*/ 459662 h 3747147"/>
                <a:gd name="connsiteX69" fmla="*/ 914495 w 3855278"/>
                <a:gd name="connsiteY69" fmla="*/ 503205 h 3747147"/>
                <a:gd name="connsiteX70" fmla="*/ 751210 w 3855278"/>
                <a:gd name="connsiteY70" fmla="*/ 427005 h 3747147"/>
                <a:gd name="connsiteX71" fmla="*/ 718552 w 3855278"/>
                <a:gd name="connsiteY71" fmla="*/ 307262 h 3747147"/>
                <a:gd name="connsiteX72" fmla="*/ 827410 w 3855278"/>
                <a:gd name="connsiteY72" fmla="*/ 143976 h 3747147"/>
                <a:gd name="connsiteX73" fmla="*/ 1023352 w 3855278"/>
                <a:gd name="connsiteY73" fmla="*/ 46005 h 3747147"/>
                <a:gd name="connsiteX74" fmla="*/ 1360810 w 3855278"/>
                <a:gd name="connsiteY74" fmla="*/ 143976 h 3747147"/>
                <a:gd name="connsiteX75" fmla="*/ 1578524 w 3855278"/>
                <a:gd name="connsiteY75" fmla="*/ 263719 h 3747147"/>
                <a:gd name="connsiteX76" fmla="*/ 1796238 w 3855278"/>
                <a:gd name="connsiteY76" fmla="*/ 405233 h 3747147"/>
                <a:gd name="connsiteX77" fmla="*/ 2286095 w 3855278"/>
                <a:gd name="connsiteY77" fmla="*/ 699147 h 3747147"/>
                <a:gd name="connsiteX78" fmla="*/ 2547352 w 3855278"/>
                <a:gd name="connsiteY78" fmla="*/ 797119 h 3747147"/>
                <a:gd name="connsiteX79" fmla="*/ 2928352 w 3855278"/>
                <a:gd name="connsiteY79" fmla="*/ 1091033 h 3747147"/>
                <a:gd name="connsiteX80" fmla="*/ 3309352 w 3855278"/>
                <a:gd name="connsiteY80" fmla="*/ 1384947 h 3747147"/>
                <a:gd name="connsiteX81" fmla="*/ 3603267 w 3855278"/>
                <a:gd name="connsiteY81" fmla="*/ 1689747 h 3747147"/>
                <a:gd name="connsiteX82" fmla="*/ 3810095 w 3855278"/>
                <a:gd name="connsiteY82" fmla="*/ 1951005 h 3747147"/>
                <a:gd name="connsiteX83" fmla="*/ 3842752 w 3855278"/>
                <a:gd name="connsiteY83" fmla="*/ 1286976 h 3747147"/>
                <a:gd name="connsiteX84" fmla="*/ 3646810 w 3855278"/>
                <a:gd name="connsiteY84" fmla="*/ 1178119 h 3747147"/>
                <a:gd name="connsiteX85" fmla="*/ 3494410 w 3855278"/>
                <a:gd name="connsiteY85" fmla="*/ 1058376 h 3747147"/>
                <a:gd name="connsiteX86" fmla="*/ 3102524 w 3855278"/>
                <a:gd name="connsiteY86" fmla="*/ 731805 h 3747147"/>
                <a:gd name="connsiteX87" fmla="*/ 2950124 w 3855278"/>
                <a:gd name="connsiteY87" fmla="*/ 622947 h 3747147"/>
                <a:gd name="connsiteX88" fmla="*/ 2743295 w 3855278"/>
                <a:gd name="connsiteY88" fmla="*/ 405233 h 3747147"/>
                <a:gd name="connsiteX89" fmla="*/ 2688867 w 3855278"/>
                <a:gd name="connsiteY89" fmla="*/ 263719 h 3747147"/>
                <a:gd name="connsiteX90" fmla="*/ 2917467 w 3855278"/>
                <a:gd name="connsiteY90" fmla="*/ 2462 h 3747147"/>
                <a:gd name="connsiteX91" fmla="*/ 3254924 w 3855278"/>
                <a:gd name="connsiteY91" fmla="*/ 154862 h 3747147"/>
                <a:gd name="connsiteX92" fmla="*/ 3853638 w 3855278"/>
                <a:gd name="connsiteY92" fmla="*/ 514090 h 3747147"/>
                <a:gd name="connsiteX0" fmla="*/ 1382581 w 3855278"/>
                <a:gd name="connsiteY0" fmla="*/ 3747147 h 3747147"/>
                <a:gd name="connsiteX1" fmla="*/ 1153981 w 3855278"/>
                <a:gd name="connsiteY1" fmla="*/ 3660062 h 3747147"/>
                <a:gd name="connsiteX2" fmla="*/ 1023352 w 3855278"/>
                <a:gd name="connsiteY2" fmla="*/ 3540319 h 3747147"/>
                <a:gd name="connsiteX3" fmla="*/ 772981 w 3855278"/>
                <a:gd name="connsiteY3" fmla="*/ 3442347 h 3747147"/>
                <a:gd name="connsiteX4" fmla="*/ 609695 w 3855278"/>
                <a:gd name="connsiteY4" fmla="*/ 3366147 h 3747147"/>
                <a:gd name="connsiteX5" fmla="*/ 533495 w 3855278"/>
                <a:gd name="connsiteY5" fmla="*/ 3224633 h 3747147"/>
                <a:gd name="connsiteX6" fmla="*/ 522610 w 3855278"/>
                <a:gd name="connsiteY6" fmla="*/ 3039576 h 3747147"/>
                <a:gd name="connsiteX7" fmla="*/ 642352 w 3855278"/>
                <a:gd name="connsiteY7" fmla="*/ 2908947 h 3747147"/>
                <a:gd name="connsiteX8" fmla="*/ 990695 w 3855278"/>
                <a:gd name="connsiteY8" fmla="*/ 2908947 h 3747147"/>
                <a:gd name="connsiteX9" fmla="*/ 1143095 w 3855278"/>
                <a:gd name="connsiteY9" fmla="*/ 2941605 h 3747147"/>
                <a:gd name="connsiteX10" fmla="*/ 1371695 w 3855278"/>
                <a:gd name="connsiteY10" fmla="*/ 2996033 h 3747147"/>
                <a:gd name="connsiteX11" fmla="*/ 1589410 w 3855278"/>
                <a:gd name="connsiteY11" fmla="*/ 3028690 h 3747147"/>
                <a:gd name="connsiteX12" fmla="*/ 1796238 w 3855278"/>
                <a:gd name="connsiteY12" fmla="*/ 3039576 h 3747147"/>
                <a:gd name="connsiteX13" fmla="*/ 1839781 w 3855278"/>
                <a:gd name="connsiteY13" fmla="*/ 3126662 h 3747147"/>
                <a:gd name="connsiteX14" fmla="*/ 1861552 w 3855278"/>
                <a:gd name="connsiteY14" fmla="*/ 3017805 h 3747147"/>
                <a:gd name="connsiteX15" fmla="*/ 1937752 w 3855278"/>
                <a:gd name="connsiteY15" fmla="*/ 2996033 h 3747147"/>
                <a:gd name="connsiteX16" fmla="*/ 1937752 w 3855278"/>
                <a:gd name="connsiteY16" fmla="*/ 2832747 h 3747147"/>
                <a:gd name="connsiteX17" fmla="*/ 1796238 w 3855278"/>
                <a:gd name="connsiteY17" fmla="*/ 2832747 h 3747147"/>
                <a:gd name="connsiteX18" fmla="*/ 1720038 w 3855278"/>
                <a:gd name="connsiteY18" fmla="*/ 2789205 h 3747147"/>
                <a:gd name="connsiteX19" fmla="*/ 1567638 w 3855278"/>
                <a:gd name="connsiteY19" fmla="*/ 2713005 h 3747147"/>
                <a:gd name="connsiteX20" fmla="*/ 1480552 w 3855278"/>
                <a:gd name="connsiteY20" fmla="*/ 2669462 h 3747147"/>
                <a:gd name="connsiteX21" fmla="*/ 1284610 w 3855278"/>
                <a:gd name="connsiteY21" fmla="*/ 2582376 h 3747147"/>
                <a:gd name="connsiteX22" fmla="*/ 1045124 w 3855278"/>
                <a:gd name="connsiteY22" fmla="*/ 2549719 h 3747147"/>
                <a:gd name="connsiteX23" fmla="*/ 805638 w 3855278"/>
                <a:gd name="connsiteY23" fmla="*/ 2484405 h 3747147"/>
                <a:gd name="connsiteX24" fmla="*/ 424638 w 3855278"/>
                <a:gd name="connsiteY24" fmla="*/ 2310233 h 3747147"/>
                <a:gd name="connsiteX25" fmla="*/ 261352 w 3855278"/>
                <a:gd name="connsiteY25" fmla="*/ 2277576 h 3747147"/>
                <a:gd name="connsiteX26" fmla="*/ 108952 w 3855278"/>
                <a:gd name="connsiteY26" fmla="*/ 2299347 h 3747147"/>
                <a:gd name="connsiteX27" fmla="*/ 54524 w 3855278"/>
                <a:gd name="connsiteY27" fmla="*/ 1994547 h 3747147"/>
                <a:gd name="connsiteX28" fmla="*/ 65410 w 3855278"/>
                <a:gd name="connsiteY28" fmla="*/ 1678862 h 3747147"/>
                <a:gd name="connsiteX29" fmla="*/ 250467 w 3855278"/>
                <a:gd name="connsiteY29" fmla="*/ 1744176 h 3747147"/>
                <a:gd name="connsiteX30" fmla="*/ 555267 w 3855278"/>
                <a:gd name="connsiteY30" fmla="*/ 1787719 h 3747147"/>
                <a:gd name="connsiteX31" fmla="*/ 772981 w 3855278"/>
                <a:gd name="connsiteY31" fmla="*/ 1863919 h 3747147"/>
                <a:gd name="connsiteX32" fmla="*/ 1099552 w 3855278"/>
                <a:gd name="connsiteY32" fmla="*/ 2070747 h 3747147"/>
                <a:gd name="connsiteX33" fmla="*/ 1371695 w 3855278"/>
                <a:gd name="connsiteY33" fmla="*/ 2125176 h 3747147"/>
                <a:gd name="connsiteX34" fmla="*/ 1534981 w 3855278"/>
                <a:gd name="connsiteY34" fmla="*/ 2136062 h 3747147"/>
                <a:gd name="connsiteX35" fmla="*/ 1741810 w 3855278"/>
                <a:gd name="connsiteY35" fmla="*/ 2201376 h 3747147"/>
                <a:gd name="connsiteX36" fmla="*/ 1796238 w 3855278"/>
                <a:gd name="connsiteY36" fmla="*/ 2168719 h 3747147"/>
                <a:gd name="connsiteX37" fmla="*/ 1796238 w 3855278"/>
                <a:gd name="connsiteY37" fmla="*/ 2059862 h 3747147"/>
                <a:gd name="connsiteX38" fmla="*/ 1632952 w 3855278"/>
                <a:gd name="connsiteY38" fmla="*/ 1961890 h 3747147"/>
                <a:gd name="connsiteX39" fmla="*/ 1219295 w 3855278"/>
                <a:gd name="connsiteY39" fmla="*/ 1678862 h 3747147"/>
                <a:gd name="connsiteX40" fmla="*/ 925381 w 3855278"/>
                <a:gd name="connsiteY40" fmla="*/ 1591776 h 3747147"/>
                <a:gd name="connsiteX41" fmla="*/ 685895 w 3855278"/>
                <a:gd name="connsiteY41" fmla="*/ 1559119 h 3747147"/>
                <a:gd name="connsiteX42" fmla="*/ 32752 w 3855278"/>
                <a:gd name="connsiteY42" fmla="*/ 1199890 h 3747147"/>
                <a:gd name="connsiteX43" fmla="*/ 108952 w 3855278"/>
                <a:gd name="connsiteY43" fmla="*/ 938633 h 3747147"/>
                <a:gd name="connsiteX44" fmla="*/ 206924 w 3855278"/>
                <a:gd name="connsiteY44" fmla="*/ 775347 h 3747147"/>
                <a:gd name="connsiteX45" fmla="*/ 315781 w 3855278"/>
                <a:gd name="connsiteY45" fmla="*/ 677376 h 3747147"/>
                <a:gd name="connsiteX46" fmla="*/ 511724 w 3855278"/>
                <a:gd name="connsiteY46" fmla="*/ 720919 h 3747147"/>
                <a:gd name="connsiteX47" fmla="*/ 816524 w 3855278"/>
                <a:gd name="connsiteY47" fmla="*/ 895090 h 3747147"/>
                <a:gd name="connsiteX48" fmla="*/ 968924 w 3855278"/>
                <a:gd name="connsiteY48" fmla="*/ 1025719 h 3747147"/>
                <a:gd name="connsiteX49" fmla="*/ 1012467 w 3855278"/>
                <a:gd name="connsiteY49" fmla="*/ 916862 h 3747147"/>
                <a:gd name="connsiteX50" fmla="*/ 1121324 w 3855278"/>
                <a:gd name="connsiteY50" fmla="*/ 1036605 h 3747147"/>
                <a:gd name="connsiteX51" fmla="*/ 1469667 w 3855278"/>
                <a:gd name="connsiteY51" fmla="*/ 1199890 h 3747147"/>
                <a:gd name="connsiteX52" fmla="*/ 1676495 w 3855278"/>
                <a:gd name="connsiteY52" fmla="*/ 1297862 h 3747147"/>
                <a:gd name="connsiteX53" fmla="*/ 1861552 w 3855278"/>
                <a:gd name="connsiteY53" fmla="*/ 1395833 h 3747147"/>
                <a:gd name="connsiteX54" fmla="*/ 2286095 w 3855278"/>
                <a:gd name="connsiteY54" fmla="*/ 1515576 h 3747147"/>
                <a:gd name="connsiteX55" fmla="*/ 2427610 w 3855278"/>
                <a:gd name="connsiteY55" fmla="*/ 1515576 h 3747147"/>
                <a:gd name="connsiteX56" fmla="*/ 2405838 w 3855278"/>
                <a:gd name="connsiteY56" fmla="*/ 1406719 h 3747147"/>
                <a:gd name="connsiteX57" fmla="*/ 2318752 w 3855278"/>
                <a:gd name="connsiteY57" fmla="*/ 1276090 h 3747147"/>
                <a:gd name="connsiteX58" fmla="*/ 2144581 w 3855278"/>
                <a:gd name="connsiteY58" fmla="*/ 1178119 h 3747147"/>
                <a:gd name="connsiteX59" fmla="*/ 1926867 w 3855278"/>
                <a:gd name="connsiteY59" fmla="*/ 1069262 h 3747147"/>
                <a:gd name="connsiteX60" fmla="*/ 1828895 w 3855278"/>
                <a:gd name="connsiteY60" fmla="*/ 916862 h 3747147"/>
                <a:gd name="connsiteX61" fmla="*/ 1698267 w 3855278"/>
                <a:gd name="connsiteY61" fmla="*/ 993062 h 3747147"/>
                <a:gd name="connsiteX62" fmla="*/ 1665610 w 3855278"/>
                <a:gd name="connsiteY62" fmla="*/ 851547 h 3747147"/>
                <a:gd name="connsiteX63" fmla="*/ 1534981 w 3855278"/>
                <a:gd name="connsiteY63" fmla="*/ 884205 h 3747147"/>
                <a:gd name="connsiteX64" fmla="*/ 1469667 w 3855278"/>
                <a:gd name="connsiteY64" fmla="*/ 764462 h 3747147"/>
                <a:gd name="connsiteX65" fmla="*/ 1284610 w 3855278"/>
                <a:gd name="connsiteY65" fmla="*/ 622947 h 3747147"/>
                <a:gd name="connsiteX66" fmla="*/ 1175752 w 3855278"/>
                <a:gd name="connsiteY66" fmla="*/ 590290 h 3747147"/>
                <a:gd name="connsiteX67" fmla="*/ 1023352 w 3855278"/>
                <a:gd name="connsiteY67" fmla="*/ 601176 h 3747147"/>
                <a:gd name="connsiteX68" fmla="*/ 1012467 w 3855278"/>
                <a:gd name="connsiteY68" fmla="*/ 459662 h 3747147"/>
                <a:gd name="connsiteX69" fmla="*/ 914495 w 3855278"/>
                <a:gd name="connsiteY69" fmla="*/ 503205 h 3747147"/>
                <a:gd name="connsiteX70" fmla="*/ 751210 w 3855278"/>
                <a:gd name="connsiteY70" fmla="*/ 427005 h 3747147"/>
                <a:gd name="connsiteX71" fmla="*/ 718552 w 3855278"/>
                <a:gd name="connsiteY71" fmla="*/ 307262 h 3747147"/>
                <a:gd name="connsiteX72" fmla="*/ 827410 w 3855278"/>
                <a:gd name="connsiteY72" fmla="*/ 143976 h 3747147"/>
                <a:gd name="connsiteX73" fmla="*/ 1023352 w 3855278"/>
                <a:gd name="connsiteY73" fmla="*/ 46005 h 3747147"/>
                <a:gd name="connsiteX74" fmla="*/ 1360810 w 3855278"/>
                <a:gd name="connsiteY74" fmla="*/ 143976 h 3747147"/>
                <a:gd name="connsiteX75" fmla="*/ 1578524 w 3855278"/>
                <a:gd name="connsiteY75" fmla="*/ 263719 h 3747147"/>
                <a:gd name="connsiteX76" fmla="*/ 1796238 w 3855278"/>
                <a:gd name="connsiteY76" fmla="*/ 405233 h 3747147"/>
                <a:gd name="connsiteX77" fmla="*/ 2286095 w 3855278"/>
                <a:gd name="connsiteY77" fmla="*/ 699147 h 3747147"/>
                <a:gd name="connsiteX78" fmla="*/ 2547352 w 3855278"/>
                <a:gd name="connsiteY78" fmla="*/ 797119 h 3747147"/>
                <a:gd name="connsiteX79" fmla="*/ 2928352 w 3855278"/>
                <a:gd name="connsiteY79" fmla="*/ 1091033 h 3747147"/>
                <a:gd name="connsiteX80" fmla="*/ 3309352 w 3855278"/>
                <a:gd name="connsiteY80" fmla="*/ 1384947 h 3747147"/>
                <a:gd name="connsiteX81" fmla="*/ 3603267 w 3855278"/>
                <a:gd name="connsiteY81" fmla="*/ 1689747 h 3747147"/>
                <a:gd name="connsiteX82" fmla="*/ 3810095 w 3855278"/>
                <a:gd name="connsiteY82" fmla="*/ 1951005 h 3747147"/>
                <a:gd name="connsiteX83" fmla="*/ 3842752 w 3855278"/>
                <a:gd name="connsiteY83" fmla="*/ 1286976 h 3747147"/>
                <a:gd name="connsiteX84" fmla="*/ 3646810 w 3855278"/>
                <a:gd name="connsiteY84" fmla="*/ 1178119 h 3747147"/>
                <a:gd name="connsiteX85" fmla="*/ 3494410 w 3855278"/>
                <a:gd name="connsiteY85" fmla="*/ 1058376 h 3747147"/>
                <a:gd name="connsiteX86" fmla="*/ 3102524 w 3855278"/>
                <a:gd name="connsiteY86" fmla="*/ 731805 h 3747147"/>
                <a:gd name="connsiteX87" fmla="*/ 2950124 w 3855278"/>
                <a:gd name="connsiteY87" fmla="*/ 622947 h 3747147"/>
                <a:gd name="connsiteX88" fmla="*/ 2743295 w 3855278"/>
                <a:gd name="connsiteY88" fmla="*/ 405233 h 3747147"/>
                <a:gd name="connsiteX89" fmla="*/ 2688867 w 3855278"/>
                <a:gd name="connsiteY89" fmla="*/ 263719 h 3747147"/>
                <a:gd name="connsiteX90" fmla="*/ 2917467 w 3855278"/>
                <a:gd name="connsiteY90" fmla="*/ 2462 h 3747147"/>
                <a:gd name="connsiteX91" fmla="*/ 3254924 w 3855278"/>
                <a:gd name="connsiteY91" fmla="*/ 154862 h 3747147"/>
                <a:gd name="connsiteX92" fmla="*/ 3853638 w 3855278"/>
                <a:gd name="connsiteY92" fmla="*/ 514090 h 3747147"/>
                <a:gd name="connsiteX0" fmla="*/ 1471173 w 3943870"/>
                <a:gd name="connsiteY0" fmla="*/ 3747147 h 3747147"/>
                <a:gd name="connsiteX1" fmla="*/ 1242573 w 3943870"/>
                <a:gd name="connsiteY1" fmla="*/ 3660062 h 3747147"/>
                <a:gd name="connsiteX2" fmla="*/ 1111944 w 3943870"/>
                <a:gd name="connsiteY2" fmla="*/ 3540319 h 3747147"/>
                <a:gd name="connsiteX3" fmla="*/ 861573 w 3943870"/>
                <a:gd name="connsiteY3" fmla="*/ 3442347 h 3747147"/>
                <a:gd name="connsiteX4" fmla="*/ 698287 w 3943870"/>
                <a:gd name="connsiteY4" fmla="*/ 3366147 h 3747147"/>
                <a:gd name="connsiteX5" fmla="*/ 622087 w 3943870"/>
                <a:gd name="connsiteY5" fmla="*/ 3224633 h 3747147"/>
                <a:gd name="connsiteX6" fmla="*/ 611202 w 3943870"/>
                <a:gd name="connsiteY6" fmla="*/ 3039576 h 3747147"/>
                <a:gd name="connsiteX7" fmla="*/ 730944 w 3943870"/>
                <a:gd name="connsiteY7" fmla="*/ 2908947 h 3747147"/>
                <a:gd name="connsiteX8" fmla="*/ 1079287 w 3943870"/>
                <a:gd name="connsiteY8" fmla="*/ 2908947 h 3747147"/>
                <a:gd name="connsiteX9" fmla="*/ 1231687 w 3943870"/>
                <a:gd name="connsiteY9" fmla="*/ 2941605 h 3747147"/>
                <a:gd name="connsiteX10" fmla="*/ 1460287 w 3943870"/>
                <a:gd name="connsiteY10" fmla="*/ 2996033 h 3747147"/>
                <a:gd name="connsiteX11" fmla="*/ 1678002 w 3943870"/>
                <a:gd name="connsiteY11" fmla="*/ 3028690 h 3747147"/>
                <a:gd name="connsiteX12" fmla="*/ 1884830 w 3943870"/>
                <a:gd name="connsiteY12" fmla="*/ 3039576 h 3747147"/>
                <a:gd name="connsiteX13" fmla="*/ 1928373 w 3943870"/>
                <a:gd name="connsiteY13" fmla="*/ 3126662 h 3747147"/>
                <a:gd name="connsiteX14" fmla="*/ 1950144 w 3943870"/>
                <a:gd name="connsiteY14" fmla="*/ 3017805 h 3747147"/>
                <a:gd name="connsiteX15" fmla="*/ 2026344 w 3943870"/>
                <a:gd name="connsiteY15" fmla="*/ 2996033 h 3747147"/>
                <a:gd name="connsiteX16" fmla="*/ 2026344 w 3943870"/>
                <a:gd name="connsiteY16" fmla="*/ 2832747 h 3747147"/>
                <a:gd name="connsiteX17" fmla="*/ 1884830 w 3943870"/>
                <a:gd name="connsiteY17" fmla="*/ 2832747 h 3747147"/>
                <a:gd name="connsiteX18" fmla="*/ 1808630 w 3943870"/>
                <a:gd name="connsiteY18" fmla="*/ 2789205 h 3747147"/>
                <a:gd name="connsiteX19" fmla="*/ 1656230 w 3943870"/>
                <a:gd name="connsiteY19" fmla="*/ 2713005 h 3747147"/>
                <a:gd name="connsiteX20" fmla="*/ 1569144 w 3943870"/>
                <a:gd name="connsiteY20" fmla="*/ 2669462 h 3747147"/>
                <a:gd name="connsiteX21" fmla="*/ 1373202 w 3943870"/>
                <a:gd name="connsiteY21" fmla="*/ 2582376 h 3747147"/>
                <a:gd name="connsiteX22" fmla="*/ 1133716 w 3943870"/>
                <a:gd name="connsiteY22" fmla="*/ 2549719 h 3747147"/>
                <a:gd name="connsiteX23" fmla="*/ 894230 w 3943870"/>
                <a:gd name="connsiteY23" fmla="*/ 2484405 h 3747147"/>
                <a:gd name="connsiteX24" fmla="*/ 513230 w 3943870"/>
                <a:gd name="connsiteY24" fmla="*/ 2310233 h 3747147"/>
                <a:gd name="connsiteX25" fmla="*/ 349944 w 3943870"/>
                <a:gd name="connsiteY25" fmla="*/ 2277576 h 3747147"/>
                <a:gd name="connsiteX26" fmla="*/ 197544 w 3943870"/>
                <a:gd name="connsiteY26" fmla="*/ 2299347 h 3747147"/>
                <a:gd name="connsiteX27" fmla="*/ 359 w 3943870"/>
                <a:gd name="connsiteY27" fmla="*/ 1956145 h 3747147"/>
                <a:gd name="connsiteX28" fmla="*/ 154002 w 3943870"/>
                <a:gd name="connsiteY28" fmla="*/ 1678862 h 3747147"/>
                <a:gd name="connsiteX29" fmla="*/ 339059 w 3943870"/>
                <a:gd name="connsiteY29" fmla="*/ 1744176 h 3747147"/>
                <a:gd name="connsiteX30" fmla="*/ 643859 w 3943870"/>
                <a:gd name="connsiteY30" fmla="*/ 1787719 h 3747147"/>
                <a:gd name="connsiteX31" fmla="*/ 861573 w 3943870"/>
                <a:gd name="connsiteY31" fmla="*/ 1863919 h 3747147"/>
                <a:gd name="connsiteX32" fmla="*/ 1188144 w 3943870"/>
                <a:gd name="connsiteY32" fmla="*/ 2070747 h 3747147"/>
                <a:gd name="connsiteX33" fmla="*/ 1460287 w 3943870"/>
                <a:gd name="connsiteY33" fmla="*/ 2125176 h 3747147"/>
                <a:gd name="connsiteX34" fmla="*/ 1623573 w 3943870"/>
                <a:gd name="connsiteY34" fmla="*/ 2136062 h 3747147"/>
                <a:gd name="connsiteX35" fmla="*/ 1830402 w 3943870"/>
                <a:gd name="connsiteY35" fmla="*/ 2201376 h 3747147"/>
                <a:gd name="connsiteX36" fmla="*/ 1884830 w 3943870"/>
                <a:gd name="connsiteY36" fmla="*/ 2168719 h 3747147"/>
                <a:gd name="connsiteX37" fmla="*/ 1884830 w 3943870"/>
                <a:gd name="connsiteY37" fmla="*/ 2059862 h 3747147"/>
                <a:gd name="connsiteX38" fmla="*/ 1721544 w 3943870"/>
                <a:gd name="connsiteY38" fmla="*/ 1961890 h 3747147"/>
                <a:gd name="connsiteX39" fmla="*/ 1307887 w 3943870"/>
                <a:gd name="connsiteY39" fmla="*/ 1678862 h 3747147"/>
                <a:gd name="connsiteX40" fmla="*/ 1013973 w 3943870"/>
                <a:gd name="connsiteY40" fmla="*/ 1591776 h 3747147"/>
                <a:gd name="connsiteX41" fmla="*/ 774487 w 3943870"/>
                <a:gd name="connsiteY41" fmla="*/ 1559119 h 3747147"/>
                <a:gd name="connsiteX42" fmla="*/ 121344 w 3943870"/>
                <a:gd name="connsiteY42" fmla="*/ 1199890 h 3747147"/>
                <a:gd name="connsiteX43" fmla="*/ 197544 w 3943870"/>
                <a:gd name="connsiteY43" fmla="*/ 938633 h 3747147"/>
                <a:gd name="connsiteX44" fmla="*/ 295516 w 3943870"/>
                <a:gd name="connsiteY44" fmla="*/ 775347 h 3747147"/>
                <a:gd name="connsiteX45" fmla="*/ 404373 w 3943870"/>
                <a:gd name="connsiteY45" fmla="*/ 677376 h 3747147"/>
                <a:gd name="connsiteX46" fmla="*/ 600316 w 3943870"/>
                <a:gd name="connsiteY46" fmla="*/ 720919 h 3747147"/>
                <a:gd name="connsiteX47" fmla="*/ 905116 w 3943870"/>
                <a:gd name="connsiteY47" fmla="*/ 895090 h 3747147"/>
                <a:gd name="connsiteX48" fmla="*/ 1057516 w 3943870"/>
                <a:gd name="connsiteY48" fmla="*/ 1025719 h 3747147"/>
                <a:gd name="connsiteX49" fmla="*/ 1101059 w 3943870"/>
                <a:gd name="connsiteY49" fmla="*/ 916862 h 3747147"/>
                <a:gd name="connsiteX50" fmla="*/ 1209916 w 3943870"/>
                <a:gd name="connsiteY50" fmla="*/ 1036605 h 3747147"/>
                <a:gd name="connsiteX51" fmla="*/ 1558259 w 3943870"/>
                <a:gd name="connsiteY51" fmla="*/ 1199890 h 3747147"/>
                <a:gd name="connsiteX52" fmla="*/ 1765087 w 3943870"/>
                <a:gd name="connsiteY52" fmla="*/ 1297862 h 3747147"/>
                <a:gd name="connsiteX53" fmla="*/ 1950144 w 3943870"/>
                <a:gd name="connsiteY53" fmla="*/ 1395833 h 3747147"/>
                <a:gd name="connsiteX54" fmla="*/ 2374687 w 3943870"/>
                <a:gd name="connsiteY54" fmla="*/ 1515576 h 3747147"/>
                <a:gd name="connsiteX55" fmla="*/ 2516202 w 3943870"/>
                <a:gd name="connsiteY55" fmla="*/ 1515576 h 3747147"/>
                <a:gd name="connsiteX56" fmla="*/ 2494430 w 3943870"/>
                <a:gd name="connsiteY56" fmla="*/ 1406719 h 3747147"/>
                <a:gd name="connsiteX57" fmla="*/ 2407344 w 3943870"/>
                <a:gd name="connsiteY57" fmla="*/ 1276090 h 3747147"/>
                <a:gd name="connsiteX58" fmla="*/ 2233173 w 3943870"/>
                <a:gd name="connsiteY58" fmla="*/ 1178119 h 3747147"/>
                <a:gd name="connsiteX59" fmla="*/ 2015459 w 3943870"/>
                <a:gd name="connsiteY59" fmla="*/ 1069262 h 3747147"/>
                <a:gd name="connsiteX60" fmla="*/ 1917487 w 3943870"/>
                <a:gd name="connsiteY60" fmla="*/ 916862 h 3747147"/>
                <a:gd name="connsiteX61" fmla="*/ 1786859 w 3943870"/>
                <a:gd name="connsiteY61" fmla="*/ 993062 h 3747147"/>
                <a:gd name="connsiteX62" fmla="*/ 1754202 w 3943870"/>
                <a:gd name="connsiteY62" fmla="*/ 851547 h 3747147"/>
                <a:gd name="connsiteX63" fmla="*/ 1623573 w 3943870"/>
                <a:gd name="connsiteY63" fmla="*/ 884205 h 3747147"/>
                <a:gd name="connsiteX64" fmla="*/ 1558259 w 3943870"/>
                <a:gd name="connsiteY64" fmla="*/ 764462 h 3747147"/>
                <a:gd name="connsiteX65" fmla="*/ 1373202 w 3943870"/>
                <a:gd name="connsiteY65" fmla="*/ 622947 h 3747147"/>
                <a:gd name="connsiteX66" fmla="*/ 1264344 w 3943870"/>
                <a:gd name="connsiteY66" fmla="*/ 590290 h 3747147"/>
                <a:gd name="connsiteX67" fmla="*/ 1111944 w 3943870"/>
                <a:gd name="connsiteY67" fmla="*/ 601176 h 3747147"/>
                <a:gd name="connsiteX68" fmla="*/ 1101059 w 3943870"/>
                <a:gd name="connsiteY68" fmla="*/ 459662 h 3747147"/>
                <a:gd name="connsiteX69" fmla="*/ 1003087 w 3943870"/>
                <a:gd name="connsiteY69" fmla="*/ 503205 h 3747147"/>
                <a:gd name="connsiteX70" fmla="*/ 839802 w 3943870"/>
                <a:gd name="connsiteY70" fmla="*/ 427005 h 3747147"/>
                <a:gd name="connsiteX71" fmla="*/ 807144 w 3943870"/>
                <a:gd name="connsiteY71" fmla="*/ 307262 h 3747147"/>
                <a:gd name="connsiteX72" fmla="*/ 916002 w 3943870"/>
                <a:gd name="connsiteY72" fmla="*/ 143976 h 3747147"/>
                <a:gd name="connsiteX73" fmla="*/ 1111944 w 3943870"/>
                <a:gd name="connsiteY73" fmla="*/ 46005 h 3747147"/>
                <a:gd name="connsiteX74" fmla="*/ 1449402 w 3943870"/>
                <a:gd name="connsiteY74" fmla="*/ 143976 h 3747147"/>
                <a:gd name="connsiteX75" fmla="*/ 1667116 w 3943870"/>
                <a:gd name="connsiteY75" fmla="*/ 263719 h 3747147"/>
                <a:gd name="connsiteX76" fmla="*/ 1884830 w 3943870"/>
                <a:gd name="connsiteY76" fmla="*/ 405233 h 3747147"/>
                <a:gd name="connsiteX77" fmla="*/ 2374687 w 3943870"/>
                <a:gd name="connsiteY77" fmla="*/ 699147 h 3747147"/>
                <a:gd name="connsiteX78" fmla="*/ 2635944 w 3943870"/>
                <a:gd name="connsiteY78" fmla="*/ 797119 h 3747147"/>
                <a:gd name="connsiteX79" fmla="*/ 3016944 w 3943870"/>
                <a:gd name="connsiteY79" fmla="*/ 1091033 h 3747147"/>
                <a:gd name="connsiteX80" fmla="*/ 3397944 w 3943870"/>
                <a:gd name="connsiteY80" fmla="*/ 1384947 h 3747147"/>
                <a:gd name="connsiteX81" fmla="*/ 3691859 w 3943870"/>
                <a:gd name="connsiteY81" fmla="*/ 1689747 h 3747147"/>
                <a:gd name="connsiteX82" fmla="*/ 3898687 w 3943870"/>
                <a:gd name="connsiteY82" fmla="*/ 1951005 h 3747147"/>
                <a:gd name="connsiteX83" fmla="*/ 3931344 w 3943870"/>
                <a:gd name="connsiteY83" fmla="*/ 1286976 h 3747147"/>
                <a:gd name="connsiteX84" fmla="*/ 3735402 w 3943870"/>
                <a:gd name="connsiteY84" fmla="*/ 1178119 h 3747147"/>
                <a:gd name="connsiteX85" fmla="*/ 3583002 w 3943870"/>
                <a:gd name="connsiteY85" fmla="*/ 1058376 h 3747147"/>
                <a:gd name="connsiteX86" fmla="*/ 3191116 w 3943870"/>
                <a:gd name="connsiteY86" fmla="*/ 731805 h 3747147"/>
                <a:gd name="connsiteX87" fmla="*/ 3038716 w 3943870"/>
                <a:gd name="connsiteY87" fmla="*/ 622947 h 3747147"/>
                <a:gd name="connsiteX88" fmla="*/ 2831887 w 3943870"/>
                <a:gd name="connsiteY88" fmla="*/ 405233 h 3747147"/>
                <a:gd name="connsiteX89" fmla="*/ 2777459 w 3943870"/>
                <a:gd name="connsiteY89" fmla="*/ 263719 h 3747147"/>
                <a:gd name="connsiteX90" fmla="*/ 3006059 w 3943870"/>
                <a:gd name="connsiteY90" fmla="*/ 2462 h 3747147"/>
                <a:gd name="connsiteX91" fmla="*/ 3343516 w 3943870"/>
                <a:gd name="connsiteY91" fmla="*/ 154862 h 3747147"/>
                <a:gd name="connsiteX92" fmla="*/ 3942230 w 3943870"/>
                <a:gd name="connsiteY92" fmla="*/ 514090 h 3747147"/>
                <a:gd name="connsiteX0" fmla="*/ 1471173 w 3943870"/>
                <a:gd name="connsiteY0" fmla="*/ 3747147 h 3747147"/>
                <a:gd name="connsiteX1" fmla="*/ 1242573 w 3943870"/>
                <a:gd name="connsiteY1" fmla="*/ 3660062 h 3747147"/>
                <a:gd name="connsiteX2" fmla="*/ 1111944 w 3943870"/>
                <a:gd name="connsiteY2" fmla="*/ 3540319 h 3747147"/>
                <a:gd name="connsiteX3" fmla="*/ 861573 w 3943870"/>
                <a:gd name="connsiteY3" fmla="*/ 3442347 h 3747147"/>
                <a:gd name="connsiteX4" fmla="*/ 698287 w 3943870"/>
                <a:gd name="connsiteY4" fmla="*/ 3366147 h 3747147"/>
                <a:gd name="connsiteX5" fmla="*/ 622087 w 3943870"/>
                <a:gd name="connsiteY5" fmla="*/ 3224633 h 3747147"/>
                <a:gd name="connsiteX6" fmla="*/ 611202 w 3943870"/>
                <a:gd name="connsiteY6" fmla="*/ 3039576 h 3747147"/>
                <a:gd name="connsiteX7" fmla="*/ 730944 w 3943870"/>
                <a:gd name="connsiteY7" fmla="*/ 2908947 h 3747147"/>
                <a:gd name="connsiteX8" fmla="*/ 1079287 w 3943870"/>
                <a:gd name="connsiteY8" fmla="*/ 2908947 h 3747147"/>
                <a:gd name="connsiteX9" fmla="*/ 1231687 w 3943870"/>
                <a:gd name="connsiteY9" fmla="*/ 2941605 h 3747147"/>
                <a:gd name="connsiteX10" fmla="*/ 1460287 w 3943870"/>
                <a:gd name="connsiteY10" fmla="*/ 2996033 h 3747147"/>
                <a:gd name="connsiteX11" fmla="*/ 1678002 w 3943870"/>
                <a:gd name="connsiteY11" fmla="*/ 3028690 h 3747147"/>
                <a:gd name="connsiteX12" fmla="*/ 1884830 w 3943870"/>
                <a:gd name="connsiteY12" fmla="*/ 3039576 h 3747147"/>
                <a:gd name="connsiteX13" fmla="*/ 1928373 w 3943870"/>
                <a:gd name="connsiteY13" fmla="*/ 3126662 h 3747147"/>
                <a:gd name="connsiteX14" fmla="*/ 1950144 w 3943870"/>
                <a:gd name="connsiteY14" fmla="*/ 3017805 h 3747147"/>
                <a:gd name="connsiteX15" fmla="*/ 2026344 w 3943870"/>
                <a:gd name="connsiteY15" fmla="*/ 2996033 h 3747147"/>
                <a:gd name="connsiteX16" fmla="*/ 2026344 w 3943870"/>
                <a:gd name="connsiteY16" fmla="*/ 2832747 h 3747147"/>
                <a:gd name="connsiteX17" fmla="*/ 1884830 w 3943870"/>
                <a:gd name="connsiteY17" fmla="*/ 2832747 h 3747147"/>
                <a:gd name="connsiteX18" fmla="*/ 1808630 w 3943870"/>
                <a:gd name="connsiteY18" fmla="*/ 2789205 h 3747147"/>
                <a:gd name="connsiteX19" fmla="*/ 1656230 w 3943870"/>
                <a:gd name="connsiteY19" fmla="*/ 2713005 h 3747147"/>
                <a:gd name="connsiteX20" fmla="*/ 1569144 w 3943870"/>
                <a:gd name="connsiteY20" fmla="*/ 2669462 h 3747147"/>
                <a:gd name="connsiteX21" fmla="*/ 1373202 w 3943870"/>
                <a:gd name="connsiteY21" fmla="*/ 2582376 h 3747147"/>
                <a:gd name="connsiteX22" fmla="*/ 1133716 w 3943870"/>
                <a:gd name="connsiteY22" fmla="*/ 2549719 h 3747147"/>
                <a:gd name="connsiteX23" fmla="*/ 894230 w 3943870"/>
                <a:gd name="connsiteY23" fmla="*/ 2484405 h 3747147"/>
                <a:gd name="connsiteX24" fmla="*/ 513230 w 3943870"/>
                <a:gd name="connsiteY24" fmla="*/ 2310233 h 3747147"/>
                <a:gd name="connsiteX25" fmla="*/ 349944 w 3943870"/>
                <a:gd name="connsiteY25" fmla="*/ 2277576 h 3747147"/>
                <a:gd name="connsiteX26" fmla="*/ 197544 w 3943870"/>
                <a:gd name="connsiteY26" fmla="*/ 2299347 h 3747147"/>
                <a:gd name="connsiteX27" fmla="*/ 359 w 3943870"/>
                <a:gd name="connsiteY27" fmla="*/ 1956145 h 3747147"/>
                <a:gd name="connsiteX28" fmla="*/ 154002 w 3943870"/>
                <a:gd name="connsiteY28" fmla="*/ 1678862 h 3747147"/>
                <a:gd name="connsiteX29" fmla="*/ 339059 w 3943870"/>
                <a:gd name="connsiteY29" fmla="*/ 1744176 h 3747147"/>
                <a:gd name="connsiteX30" fmla="*/ 643859 w 3943870"/>
                <a:gd name="connsiteY30" fmla="*/ 1787719 h 3747147"/>
                <a:gd name="connsiteX31" fmla="*/ 861573 w 3943870"/>
                <a:gd name="connsiteY31" fmla="*/ 1863919 h 3747147"/>
                <a:gd name="connsiteX32" fmla="*/ 1188144 w 3943870"/>
                <a:gd name="connsiteY32" fmla="*/ 2070747 h 3747147"/>
                <a:gd name="connsiteX33" fmla="*/ 1460287 w 3943870"/>
                <a:gd name="connsiteY33" fmla="*/ 2125176 h 3747147"/>
                <a:gd name="connsiteX34" fmla="*/ 1623573 w 3943870"/>
                <a:gd name="connsiteY34" fmla="*/ 2136062 h 3747147"/>
                <a:gd name="connsiteX35" fmla="*/ 1830402 w 3943870"/>
                <a:gd name="connsiteY35" fmla="*/ 2201376 h 3747147"/>
                <a:gd name="connsiteX36" fmla="*/ 1884830 w 3943870"/>
                <a:gd name="connsiteY36" fmla="*/ 2168719 h 3747147"/>
                <a:gd name="connsiteX37" fmla="*/ 1884830 w 3943870"/>
                <a:gd name="connsiteY37" fmla="*/ 2059862 h 3747147"/>
                <a:gd name="connsiteX38" fmla="*/ 1721544 w 3943870"/>
                <a:gd name="connsiteY38" fmla="*/ 1961890 h 3747147"/>
                <a:gd name="connsiteX39" fmla="*/ 1307887 w 3943870"/>
                <a:gd name="connsiteY39" fmla="*/ 1678862 h 3747147"/>
                <a:gd name="connsiteX40" fmla="*/ 1013973 w 3943870"/>
                <a:gd name="connsiteY40" fmla="*/ 1591776 h 3747147"/>
                <a:gd name="connsiteX41" fmla="*/ 774487 w 3943870"/>
                <a:gd name="connsiteY41" fmla="*/ 1559119 h 3747147"/>
                <a:gd name="connsiteX42" fmla="*/ 121344 w 3943870"/>
                <a:gd name="connsiteY42" fmla="*/ 1199890 h 3747147"/>
                <a:gd name="connsiteX43" fmla="*/ 36942 w 3943870"/>
                <a:gd name="connsiteY43" fmla="*/ 823429 h 3747147"/>
                <a:gd name="connsiteX44" fmla="*/ 295516 w 3943870"/>
                <a:gd name="connsiteY44" fmla="*/ 775347 h 3747147"/>
                <a:gd name="connsiteX45" fmla="*/ 404373 w 3943870"/>
                <a:gd name="connsiteY45" fmla="*/ 677376 h 3747147"/>
                <a:gd name="connsiteX46" fmla="*/ 600316 w 3943870"/>
                <a:gd name="connsiteY46" fmla="*/ 720919 h 3747147"/>
                <a:gd name="connsiteX47" fmla="*/ 905116 w 3943870"/>
                <a:gd name="connsiteY47" fmla="*/ 895090 h 3747147"/>
                <a:gd name="connsiteX48" fmla="*/ 1057516 w 3943870"/>
                <a:gd name="connsiteY48" fmla="*/ 1025719 h 3747147"/>
                <a:gd name="connsiteX49" fmla="*/ 1101059 w 3943870"/>
                <a:gd name="connsiteY49" fmla="*/ 916862 h 3747147"/>
                <a:gd name="connsiteX50" fmla="*/ 1209916 w 3943870"/>
                <a:gd name="connsiteY50" fmla="*/ 1036605 h 3747147"/>
                <a:gd name="connsiteX51" fmla="*/ 1558259 w 3943870"/>
                <a:gd name="connsiteY51" fmla="*/ 1199890 h 3747147"/>
                <a:gd name="connsiteX52" fmla="*/ 1765087 w 3943870"/>
                <a:gd name="connsiteY52" fmla="*/ 1297862 h 3747147"/>
                <a:gd name="connsiteX53" fmla="*/ 1950144 w 3943870"/>
                <a:gd name="connsiteY53" fmla="*/ 1395833 h 3747147"/>
                <a:gd name="connsiteX54" fmla="*/ 2374687 w 3943870"/>
                <a:gd name="connsiteY54" fmla="*/ 1515576 h 3747147"/>
                <a:gd name="connsiteX55" fmla="*/ 2516202 w 3943870"/>
                <a:gd name="connsiteY55" fmla="*/ 1515576 h 3747147"/>
                <a:gd name="connsiteX56" fmla="*/ 2494430 w 3943870"/>
                <a:gd name="connsiteY56" fmla="*/ 1406719 h 3747147"/>
                <a:gd name="connsiteX57" fmla="*/ 2407344 w 3943870"/>
                <a:gd name="connsiteY57" fmla="*/ 1276090 h 3747147"/>
                <a:gd name="connsiteX58" fmla="*/ 2233173 w 3943870"/>
                <a:gd name="connsiteY58" fmla="*/ 1178119 h 3747147"/>
                <a:gd name="connsiteX59" fmla="*/ 2015459 w 3943870"/>
                <a:gd name="connsiteY59" fmla="*/ 1069262 h 3747147"/>
                <a:gd name="connsiteX60" fmla="*/ 1917487 w 3943870"/>
                <a:gd name="connsiteY60" fmla="*/ 916862 h 3747147"/>
                <a:gd name="connsiteX61" fmla="*/ 1786859 w 3943870"/>
                <a:gd name="connsiteY61" fmla="*/ 993062 h 3747147"/>
                <a:gd name="connsiteX62" fmla="*/ 1754202 w 3943870"/>
                <a:gd name="connsiteY62" fmla="*/ 851547 h 3747147"/>
                <a:gd name="connsiteX63" fmla="*/ 1623573 w 3943870"/>
                <a:gd name="connsiteY63" fmla="*/ 884205 h 3747147"/>
                <a:gd name="connsiteX64" fmla="*/ 1558259 w 3943870"/>
                <a:gd name="connsiteY64" fmla="*/ 764462 h 3747147"/>
                <a:gd name="connsiteX65" fmla="*/ 1373202 w 3943870"/>
                <a:gd name="connsiteY65" fmla="*/ 622947 h 3747147"/>
                <a:gd name="connsiteX66" fmla="*/ 1264344 w 3943870"/>
                <a:gd name="connsiteY66" fmla="*/ 590290 h 3747147"/>
                <a:gd name="connsiteX67" fmla="*/ 1111944 w 3943870"/>
                <a:gd name="connsiteY67" fmla="*/ 601176 h 3747147"/>
                <a:gd name="connsiteX68" fmla="*/ 1101059 w 3943870"/>
                <a:gd name="connsiteY68" fmla="*/ 459662 h 3747147"/>
                <a:gd name="connsiteX69" fmla="*/ 1003087 w 3943870"/>
                <a:gd name="connsiteY69" fmla="*/ 503205 h 3747147"/>
                <a:gd name="connsiteX70" fmla="*/ 839802 w 3943870"/>
                <a:gd name="connsiteY70" fmla="*/ 427005 h 3747147"/>
                <a:gd name="connsiteX71" fmla="*/ 807144 w 3943870"/>
                <a:gd name="connsiteY71" fmla="*/ 307262 h 3747147"/>
                <a:gd name="connsiteX72" fmla="*/ 916002 w 3943870"/>
                <a:gd name="connsiteY72" fmla="*/ 143976 h 3747147"/>
                <a:gd name="connsiteX73" fmla="*/ 1111944 w 3943870"/>
                <a:gd name="connsiteY73" fmla="*/ 46005 h 3747147"/>
                <a:gd name="connsiteX74" fmla="*/ 1449402 w 3943870"/>
                <a:gd name="connsiteY74" fmla="*/ 143976 h 3747147"/>
                <a:gd name="connsiteX75" fmla="*/ 1667116 w 3943870"/>
                <a:gd name="connsiteY75" fmla="*/ 263719 h 3747147"/>
                <a:gd name="connsiteX76" fmla="*/ 1884830 w 3943870"/>
                <a:gd name="connsiteY76" fmla="*/ 405233 h 3747147"/>
                <a:gd name="connsiteX77" fmla="*/ 2374687 w 3943870"/>
                <a:gd name="connsiteY77" fmla="*/ 699147 h 3747147"/>
                <a:gd name="connsiteX78" fmla="*/ 2635944 w 3943870"/>
                <a:gd name="connsiteY78" fmla="*/ 797119 h 3747147"/>
                <a:gd name="connsiteX79" fmla="*/ 3016944 w 3943870"/>
                <a:gd name="connsiteY79" fmla="*/ 1091033 h 3747147"/>
                <a:gd name="connsiteX80" fmla="*/ 3397944 w 3943870"/>
                <a:gd name="connsiteY80" fmla="*/ 1384947 h 3747147"/>
                <a:gd name="connsiteX81" fmla="*/ 3691859 w 3943870"/>
                <a:gd name="connsiteY81" fmla="*/ 1689747 h 3747147"/>
                <a:gd name="connsiteX82" fmla="*/ 3898687 w 3943870"/>
                <a:gd name="connsiteY82" fmla="*/ 1951005 h 3747147"/>
                <a:gd name="connsiteX83" fmla="*/ 3931344 w 3943870"/>
                <a:gd name="connsiteY83" fmla="*/ 1286976 h 3747147"/>
                <a:gd name="connsiteX84" fmla="*/ 3735402 w 3943870"/>
                <a:gd name="connsiteY84" fmla="*/ 1178119 h 3747147"/>
                <a:gd name="connsiteX85" fmla="*/ 3583002 w 3943870"/>
                <a:gd name="connsiteY85" fmla="*/ 1058376 h 3747147"/>
                <a:gd name="connsiteX86" fmla="*/ 3191116 w 3943870"/>
                <a:gd name="connsiteY86" fmla="*/ 731805 h 3747147"/>
                <a:gd name="connsiteX87" fmla="*/ 3038716 w 3943870"/>
                <a:gd name="connsiteY87" fmla="*/ 622947 h 3747147"/>
                <a:gd name="connsiteX88" fmla="*/ 2831887 w 3943870"/>
                <a:gd name="connsiteY88" fmla="*/ 405233 h 3747147"/>
                <a:gd name="connsiteX89" fmla="*/ 2777459 w 3943870"/>
                <a:gd name="connsiteY89" fmla="*/ 263719 h 3747147"/>
                <a:gd name="connsiteX90" fmla="*/ 3006059 w 3943870"/>
                <a:gd name="connsiteY90" fmla="*/ 2462 h 3747147"/>
                <a:gd name="connsiteX91" fmla="*/ 3343516 w 3943870"/>
                <a:gd name="connsiteY91" fmla="*/ 154862 h 3747147"/>
                <a:gd name="connsiteX92" fmla="*/ 3942230 w 3943870"/>
                <a:gd name="connsiteY92" fmla="*/ 514090 h 3747147"/>
                <a:gd name="connsiteX0" fmla="*/ 1471173 w 3943870"/>
                <a:gd name="connsiteY0" fmla="*/ 3747147 h 3747147"/>
                <a:gd name="connsiteX1" fmla="*/ 1242573 w 3943870"/>
                <a:gd name="connsiteY1" fmla="*/ 3660062 h 3747147"/>
                <a:gd name="connsiteX2" fmla="*/ 1111944 w 3943870"/>
                <a:gd name="connsiteY2" fmla="*/ 3540319 h 3747147"/>
                <a:gd name="connsiteX3" fmla="*/ 861573 w 3943870"/>
                <a:gd name="connsiteY3" fmla="*/ 3442347 h 3747147"/>
                <a:gd name="connsiteX4" fmla="*/ 698287 w 3943870"/>
                <a:gd name="connsiteY4" fmla="*/ 3366147 h 3747147"/>
                <a:gd name="connsiteX5" fmla="*/ 622087 w 3943870"/>
                <a:gd name="connsiteY5" fmla="*/ 3224633 h 3747147"/>
                <a:gd name="connsiteX6" fmla="*/ 611202 w 3943870"/>
                <a:gd name="connsiteY6" fmla="*/ 3039576 h 3747147"/>
                <a:gd name="connsiteX7" fmla="*/ 730944 w 3943870"/>
                <a:gd name="connsiteY7" fmla="*/ 2908947 h 3747147"/>
                <a:gd name="connsiteX8" fmla="*/ 1079287 w 3943870"/>
                <a:gd name="connsiteY8" fmla="*/ 2908947 h 3747147"/>
                <a:gd name="connsiteX9" fmla="*/ 1231687 w 3943870"/>
                <a:gd name="connsiteY9" fmla="*/ 2941605 h 3747147"/>
                <a:gd name="connsiteX10" fmla="*/ 1460287 w 3943870"/>
                <a:gd name="connsiteY10" fmla="*/ 2996033 h 3747147"/>
                <a:gd name="connsiteX11" fmla="*/ 1678002 w 3943870"/>
                <a:gd name="connsiteY11" fmla="*/ 3028690 h 3747147"/>
                <a:gd name="connsiteX12" fmla="*/ 1884830 w 3943870"/>
                <a:gd name="connsiteY12" fmla="*/ 3039576 h 3747147"/>
                <a:gd name="connsiteX13" fmla="*/ 1928373 w 3943870"/>
                <a:gd name="connsiteY13" fmla="*/ 3126662 h 3747147"/>
                <a:gd name="connsiteX14" fmla="*/ 1950144 w 3943870"/>
                <a:gd name="connsiteY14" fmla="*/ 3017805 h 3747147"/>
                <a:gd name="connsiteX15" fmla="*/ 2026344 w 3943870"/>
                <a:gd name="connsiteY15" fmla="*/ 2996033 h 3747147"/>
                <a:gd name="connsiteX16" fmla="*/ 2026344 w 3943870"/>
                <a:gd name="connsiteY16" fmla="*/ 2832747 h 3747147"/>
                <a:gd name="connsiteX17" fmla="*/ 1884830 w 3943870"/>
                <a:gd name="connsiteY17" fmla="*/ 2832747 h 3747147"/>
                <a:gd name="connsiteX18" fmla="*/ 1808630 w 3943870"/>
                <a:gd name="connsiteY18" fmla="*/ 2789205 h 3747147"/>
                <a:gd name="connsiteX19" fmla="*/ 1656230 w 3943870"/>
                <a:gd name="connsiteY19" fmla="*/ 2713005 h 3747147"/>
                <a:gd name="connsiteX20" fmla="*/ 1569144 w 3943870"/>
                <a:gd name="connsiteY20" fmla="*/ 2669462 h 3747147"/>
                <a:gd name="connsiteX21" fmla="*/ 1373202 w 3943870"/>
                <a:gd name="connsiteY21" fmla="*/ 2582376 h 3747147"/>
                <a:gd name="connsiteX22" fmla="*/ 1133716 w 3943870"/>
                <a:gd name="connsiteY22" fmla="*/ 2549719 h 3747147"/>
                <a:gd name="connsiteX23" fmla="*/ 894230 w 3943870"/>
                <a:gd name="connsiteY23" fmla="*/ 2484405 h 3747147"/>
                <a:gd name="connsiteX24" fmla="*/ 513230 w 3943870"/>
                <a:gd name="connsiteY24" fmla="*/ 2310233 h 3747147"/>
                <a:gd name="connsiteX25" fmla="*/ 349944 w 3943870"/>
                <a:gd name="connsiteY25" fmla="*/ 2277576 h 3747147"/>
                <a:gd name="connsiteX26" fmla="*/ 197544 w 3943870"/>
                <a:gd name="connsiteY26" fmla="*/ 2299347 h 3747147"/>
                <a:gd name="connsiteX27" fmla="*/ 359 w 3943870"/>
                <a:gd name="connsiteY27" fmla="*/ 1956145 h 3747147"/>
                <a:gd name="connsiteX28" fmla="*/ 154002 w 3943870"/>
                <a:gd name="connsiteY28" fmla="*/ 1678862 h 3747147"/>
                <a:gd name="connsiteX29" fmla="*/ 339059 w 3943870"/>
                <a:gd name="connsiteY29" fmla="*/ 1744176 h 3747147"/>
                <a:gd name="connsiteX30" fmla="*/ 643859 w 3943870"/>
                <a:gd name="connsiteY30" fmla="*/ 1787719 h 3747147"/>
                <a:gd name="connsiteX31" fmla="*/ 861573 w 3943870"/>
                <a:gd name="connsiteY31" fmla="*/ 1863919 h 3747147"/>
                <a:gd name="connsiteX32" fmla="*/ 1188144 w 3943870"/>
                <a:gd name="connsiteY32" fmla="*/ 2070747 h 3747147"/>
                <a:gd name="connsiteX33" fmla="*/ 1460287 w 3943870"/>
                <a:gd name="connsiteY33" fmla="*/ 2125176 h 3747147"/>
                <a:gd name="connsiteX34" fmla="*/ 1623573 w 3943870"/>
                <a:gd name="connsiteY34" fmla="*/ 2136062 h 3747147"/>
                <a:gd name="connsiteX35" fmla="*/ 1830402 w 3943870"/>
                <a:gd name="connsiteY35" fmla="*/ 2201376 h 3747147"/>
                <a:gd name="connsiteX36" fmla="*/ 1884830 w 3943870"/>
                <a:gd name="connsiteY36" fmla="*/ 2168719 h 3747147"/>
                <a:gd name="connsiteX37" fmla="*/ 1884830 w 3943870"/>
                <a:gd name="connsiteY37" fmla="*/ 2059862 h 3747147"/>
                <a:gd name="connsiteX38" fmla="*/ 1721544 w 3943870"/>
                <a:gd name="connsiteY38" fmla="*/ 1961890 h 3747147"/>
                <a:gd name="connsiteX39" fmla="*/ 1307887 w 3943870"/>
                <a:gd name="connsiteY39" fmla="*/ 1678862 h 3747147"/>
                <a:gd name="connsiteX40" fmla="*/ 1013973 w 3943870"/>
                <a:gd name="connsiteY40" fmla="*/ 1591776 h 3747147"/>
                <a:gd name="connsiteX41" fmla="*/ 774487 w 3943870"/>
                <a:gd name="connsiteY41" fmla="*/ 1559119 h 3747147"/>
                <a:gd name="connsiteX42" fmla="*/ 121344 w 3943870"/>
                <a:gd name="connsiteY42" fmla="*/ 1199890 h 3747147"/>
                <a:gd name="connsiteX43" fmla="*/ 36942 w 3943870"/>
                <a:gd name="connsiteY43" fmla="*/ 823429 h 3747147"/>
                <a:gd name="connsiteX44" fmla="*/ 188449 w 3943870"/>
                <a:gd name="connsiteY44" fmla="*/ 621740 h 3747147"/>
                <a:gd name="connsiteX45" fmla="*/ 404373 w 3943870"/>
                <a:gd name="connsiteY45" fmla="*/ 677376 h 3747147"/>
                <a:gd name="connsiteX46" fmla="*/ 600316 w 3943870"/>
                <a:gd name="connsiteY46" fmla="*/ 720919 h 3747147"/>
                <a:gd name="connsiteX47" fmla="*/ 905116 w 3943870"/>
                <a:gd name="connsiteY47" fmla="*/ 895090 h 3747147"/>
                <a:gd name="connsiteX48" fmla="*/ 1057516 w 3943870"/>
                <a:gd name="connsiteY48" fmla="*/ 1025719 h 3747147"/>
                <a:gd name="connsiteX49" fmla="*/ 1101059 w 3943870"/>
                <a:gd name="connsiteY49" fmla="*/ 916862 h 3747147"/>
                <a:gd name="connsiteX50" fmla="*/ 1209916 w 3943870"/>
                <a:gd name="connsiteY50" fmla="*/ 1036605 h 3747147"/>
                <a:gd name="connsiteX51" fmla="*/ 1558259 w 3943870"/>
                <a:gd name="connsiteY51" fmla="*/ 1199890 h 3747147"/>
                <a:gd name="connsiteX52" fmla="*/ 1765087 w 3943870"/>
                <a:gd name="connsiteY52" fmla="*/ 1297862 h 3747147"/>
                <a:gd name="connsiteX53" fmla="*/ 1950144 w 3943870"/>
                <a:gd name="connsiteY53" fmla="*/ 1395833 h 3747147"/>
                <a:gd name="connsiteX54" fmla="*/ 2374687 w 3943870"/>
                <a:gd name="connsiteY54" fmla="*/ 1515576 h 3747147"/>
                <a:gd name="connsiteX55" fmla="*/ 2516202 w 3943870"/>
                <a:gd name="connsiteY55" fmla="*/ 1515576 h 3747147"/>
                <a:gd name="connsiteX56" fmla="*/ 2494430 w 3943870"/>
                <a:gd name="connsiteY56" fmla="*/ 1406719 h 3747147"/>
                <a:gd name="connsiteX57" fmla="*/ 2407344 w 3943870"/>
                <a:gd name="connsiteY57" fmla="*/ 1276090 h 3747147"/>
                <a:gd name="connsiteX58" fmla="*/ 2233173 w 3943870"/>
                <a:gd name="connsiteY58" fmla="*/ 1178119 h 3747147"/>
                <a:gd name="connsiteX59" fmla="*/ 2015459 w 3943870"/>
                <a:gd name="connsiteY59" fmla="*/ 1069262 h 3747147"/>
                <a:gd name="connsiteX60" fmla="*/ 1917487 w 3943870"/>
                <a:gd name="connsiteY60" fmla="*/ 916862 h 3747147"/>
                <a:gd name="connsiteX61" fmla="*/ 1786859 w 3943870"/>
                <a:gd name="connsiteY61" fmla="*/ 993062 h 3747147"/>
                <a:gd name="connsiteX62" fmla="*/ 1754202 w 3943870"/>
                <a:gd name="connsiteY62" fmla="*/ 851547 h 3747147"/>
                <a:gd name="connsiteX63" fmla="*/ 1623573 w 3943870"/>
                <a:gd name="connsiteY63" fmla="*/ 884205 h 3747147"/>
                <a:gd name="connsiteX64" fmla="*/ 1558259 w 3943870"/>
                <a:gd name="connsiteY64" fmla="*/ 764462 h 3747147"/>
                <a:gd name="connsiteX65" fmla="*/ 1373202 w 3943870"/>
                <a:gd name="connsiteY65" fmla="*/ 622947 h 3747147"/>
                <a:gd name="connsiteX66" fmla="*/ 1264344 w 3943870"/>
                <a:gd name="connsiteY66" fmla="*/ 590290 h 3747147"/>
                <a:gd name="connsiteX67" fmla="*/ 1111944 w 3943870"/>
                <a:gd name="connsiteY67" fmla="*/ 601176 h 3747147"/>
                <a:gd name="connsiteX68" fmla="*/ 1101059 w 3943870"/>
                <a:gd name="connsiteY68" fmla="*/ 459662 h 3747147"/>
                <a:gd name="connsiteX69" fmla="*/ 1003087 w 3943870"/>
                <a:gd name="connsiteY69" fmla="*/ 503205 h 3747147"/>
                <a:gd name="connsiteX70" fmla="*/ 839802 w 3943870"/>
                <a:gd name="connsiteY70" fmla="*/ 427005 h 3747147"/>
                <a:gd name="connsiteX71" fmla="*/ 807144 w 3943870"/>
                <a:gd name="connsiteY71" fmla="*/ 307262 h 3747147"/>
                <a:gd name="connsiteX72" fmla="*/ 916002 w 3943870"/>
                <a:gd name="connsiteY72" fmla="*/ 143976 h 3747147"/>
                <a:gd name="connsiteX73" fmla="*/ 1111944 w 3943870"/>
                <a:gd name="connsiteY73" fmla="*/ 46005 h 3747147"/>
                <a:gd name="connsiteX74" fmla="*/ 1449402 w 3943870"/>
                <a:gd name="connsiteY74" fmla="*/ 143976 h 3747147"/>
                <a:gd name="connsiteX75" fmla="*/ 1667116 w 3943870"/>
                <a:gd name="connsiteY75" fmla="*/ 263719 h 3747147"/>
                <a:gd name="connsiteX76" fmla="*/ 1884830 w 3943870"/>
                <a:gd name="connsiteY76" fmla="*/ 405233 h 3747147"/>
                <a:gd name="connsiteX77" fmla="*/ 2374687 w 3943870"/>
                <a:gd name="connsiteY77" fmla="*/ 699147 h 3747147"/>
                <a:gd name="connsiteX78" fmla="*/ 2635944 w 3943870"/>
                <a:gd name="connsiteY78" fmla="*/ 797119 h 3747147"/>
                <a:gd name="connsiteX79" fmla="*/ 3016944 w 3943870"/>
                <a:gd name="connsiteY79" fmla="*/ 1091033 h 3747147"/>
                <a:gd name="connsiteX80" fmla="*/ 3397944 w 3943870"/>
                <a:gd name="connsiteY80" fmla="*/ 1384947 h 3747147"/>
                <a:gd name="connsiteX81" fmla="*/ 3691859 w 3943870"/>
                <a:gd name="connsiteY81" fmla="*/ 1689747 h 3747147"/>
                <a:gd name="connsiteX82" fmla="*/ 3898687 w 3943870"/>
                <a:gd name="connsiteY82" fmla="*/ 1951005 h 3747147"/>
                <a:gd name="connsiteX83" fmla="*/ 3931344 w 3943870"/>
                <a:gd name="connsiteY83" fmla="*/ 1286976 h 3747147"/>
                <a:gd name="connsiteX84" fmla="*/ 3735402 w 3943870"/>
                <a:gd name="connsiteY84" fmla="*/ 1178119 h 3747147"/>
                <a:gd name="connsiteX85" fmla="*/ 3583002 w 3943870"/>
                <a:gd name="connsiteY85" fmla="*/ 1058376 h 3747147"/>
                <a:gd name="connsiteX86" fmla="*/ 3191116 w 3943870"/>
                <a:gd name="connsiteY86" fmla="*/ 731805 h 3747147"/>
                <a:gd name="connsiteX87" fmla="*/ 3038716 w 3943870"/>
                <a:gd name="connsiteY87" fmla="*/ 622947 h 3747147"/>
                <a:gd name="connsiteX88" fmla="*/ 2831887 w 3943870"/>
                <a:gd name="connsiteY88" fmla="*/ 405233 h 3747147"/>
                <a:gd name="connsiteX89" fmla="*/ 2777459 w 3943870"/>
                <a:gd name="connsiteY89" fmla="*/ 263719 h 3747147"/>
                <a:gd name="connsiteX90" fmla="*/ 3006059 w 3943870"/>
                <a:gd name="connsiteY90" fmla="*/ 2462 h 3747147"/>
                <a:gd name="connsiteX91" fmla="*/ 3343516 w 3943870"/>
                <a:gd name="connsiteY91" fmla="*/ 154862 h 3747147"/>
                <a:gd name="connsiteX92" fmla="*/ 3942230 w 3943870"/>
                <a:gd name="connsiteY92" fmla="*/ 514090 h 3747147"/>
                <a:gd name="connsiteX0" fmla="*/ 1471891 w 3944588"/>
                <a:gd name="connsiteY0" fmla="*/ 3747147 h 3747147"/>
                <a:gd name="connsiteX1" fmla="*/ 1243291 w 3944588"/>
                <a:gd name="connsiteY1" fmla="*/ 3660062 h 3747147"/>
                <a:gd name="connsiteX2" fmla="*/ 1112662 w 3944588"/>
                <a:gd name="connsiteY2" fmla="*/ 3540319 h 3747147"/>
                <a:gd name="connsiteX3" fmla="*/ 862291 w 3944588"/>
                <a:gd name="connsiteY3" fmla="*/ 3442347 h 3747147"/>
                <a:gd name="connsiteX4" fmla="*/ 699005 w 3944588"/>
                <a:gd name="connsiteY4" fmla="*/ 3366147 h 3747147"/>
                <a:gd name="connsiteX5" fmla="*/ 622805 w 3944588"/>
                <a:gd name="connsiteY5" fmla="*/ 3224633 h 3747147"/>
                <a:gd name="connsiteX6" fmla="*/ 611920 w 3944588"/>
                <a:gd name="connsiteY6" fmla="*/ 3039576 h 3747147"/>
                <a:gd name="connsiteX7" fmla="*/ 731662 w 3944588"/>
                <a:gd name="connsiteY7" fmla="*/ 2908947 h 3747147"/>
                <a:gd name="connsiteX8" fmla="*/ 1080005 w 3944588"/>
                <a:gd name="connsiteY8" fmla="*/ 2908947 h 3747147"/>
                <a:gd name="connsiteX9" fmla="*/ 1232405 w 3944588"/>
                <a:gd name="connsiteY9" fmla="*/ 2941605 h 3747147"/>
                <a:gd name="connsiteX10" fmla="*/ 1461005 w 3944588"/>
                <a:gd name="connsiteY10" fmla="*/ 2996033 h 3747147"/>
                <a:gd name="connsiteX11" fmla="*/ 1678720 w 3944588"/>
                <a:gd name="connsiteY11" fmla="*/ 3028690 h 3747147"/>
                <a:gd name="connsiteX12" fmla="*/ 1885548 w 3944588"/>
                <a:gd name="connsiteY12" fmla="*/ 3039576 h 3747147"/>
                <a:gd name="connsiteX13" fmla="*/ 1929091 w 3944588"/>
                <a:gd name="connsiteY13" fmla="*/ 3126662 h 3747147"/>
                <a:gd name="connsiteX14" fmla="*/ 1950862 w 3944588"/>
                <a:gd name="connsiteY14" fmla="*/ 3017805 h 3747147"/>
                <a:gd name="connsiteX15" fmla="*/ 2027062 w 3944588"/>
                <a:gd name="connsiteY15" fmla="*/ 2996033 h 3747147"/>
                <a:gd name="connsiteX16" fmla="*/ 2027062 w 3944588"/>
                <a:gd name="connsiteY16" fmla="*/ 2832747 h 3747147"/>
                <a:gd name="connsiteX17" fmla="*/ 1885548 w 3944588"/>
                <a:gd name="connsiteY17" fmla="*/ 2832747 h 3747147"/>
                <a:gd name="connsiteX18" fmla="*/ 1809348 w 3944588"/>
                <a:gd name="connsiteY18" fmla="*/ 2789205 h 3747147"/>
                <a:gd name="connsiteX19" fmla="*/ 1656948 w 3944588"/>
                <a:gd name="connsiteY19" fmla="*/ 2713005 h 3747147"/>
                <a:gd name="connsiteX20" fmla="*/ 1569862 w 3944588"/>
                <a:gd name="connsiteY20" fmla="*/ 2669462 h 3747147"/>
                <a:gd name="connsiteX21" fmla="*/ 1373920 w 3944588"/>
                <a:gd name="connsiteY21" fmla="*/ 2582376 h 3747147"/>
                <a:gd name="connsiteX22" fmla="*/ 1134434 w 3944588"/>
                <a:gd name="connsiteY22" fmla="*/ 2549719 h 3747147"/>
                <a:gd name="connsiteX23" fmla="*/ 894948 w 3944588"/>
                <a:gd name="connsiteY23" fmla="*/ 2484405 h 3747147"/>
                <a:gd name="connsiteX24" fmla="*/ 513948 w 3944588"/>
                <a:gd name="connsiteY24" fmla="*/ 2310233 h 3747147"/>
                <a:gd name="connsiteX25" fmla="*/ 350662 w 3944588"/>
                <a:gd name="connsiteY25" fmla="*/ 2277576 h 3747147"/>
                <a:gd name="connsiteX26" fmla="*/ 100117 w 3944588"/>
                <a:gd name="connsiteY26" fmla="*/ 2174540 h 3747147"/>
                <a:gd name="connsiteX27" fmla="*/ 1077 w 3944588"/>
                <a:gd name="connsiteY27" fmla="*/ 1956145 h 3747147"/>
                <a:gd name="connsiteX28" fmla="*/ 154720 w 3944588"/>
                <a:gd name="connsiteY28" fmla="*/ 1678862 h 3747147"/>
                <a:gd name="connsiteX29" fmla="*/ 339777 w 3944588"/>
                <a:gd name="connsiteY29" fmla="*/ 1744176 h 3747147"/>
                <a:gd name="connsiteX30" fmla="*/ 644577 w 3944588"/>
                <a:gd name="connsiteY30" fmla="*/ 1787719 h 3747147"/>
                <a:gd name="connsiteX31" fmla="*/ 862291 w 3944588"/>
                <a:gd name="connsiteY31" fmla="*/ 1863919 h 3747147"/>
                <a:gd name="connsiteX32" fmla="*/ 1188862 w 3944588"/>
                <a:gd name="connsiteY32" fmla="*/ 2070747 h 3747147"/>
                <a:gd name="connsiteX33" fmla="*/ 1461005 w 3944588"/>
                <a:gd name="connsiteY33" fmla="*/ 2125176 h 3747147"/>
                <a:gd name="connsiteX34" fmla="*/ 1624291 w 3944588"/>
                <a:gd name="connsiteY34" fmla="*/ 2136062 h 3747147"/>
                <a:gd name="connsiteX35" fmla="*/ 1831120 w 3944588"/>
                <a:gd name="connsiteY35" fmla="*/ 2201376 h 3747147"/>
                <a:gd name="connsiteX36" fmla="*/ 1885548 w 3944588"/>
                <a:gd name="connsiteY36" fmla="*/ 2168719 h 3747147"/>
                <a:gd name="connsiteX37" fmla="*/ 1885548 w 3944588"/>
                <a:gd name="connsiteY37" fmla="*/ 2059862 h 3747147"/>
                <a:gd name="connsiteX38" fmla="*/ 1722262 w 3944588"/>
                <a:gd name="connsiteY38" fmla="*/ 1961890 h 3747147"/>
                <a:gd name="connsiteX39" fmla="*/ 1308605 w 3944588"/>
                <a:gd name="connsiteY39" fmla="*/ 1678862 h 3747147"/>
                <a:gd name="connsiteX40" fmla="*/ 1014691 w 3944588"/>
                <a:gd name="connsiteY40" fmla="*/ 1591776 h 3747147"/>
                <a:gd name="connsiteX41" fmla="*/ 775205 w 3944588"/>
                <a:gd name="connsiteY41" fmla="*/ 1559119 h 3747147"/>
                <a:gd name="connsiteX42" fmla="*/ 122062 w 3944588"/>
                <a:gd name="connsiteY42" fmla="*/ 1199890 h 3747147"/>
                <a:gd name="connsiteX43" fmla="*/ 37660 w 3944588"/>
                <a:gd name="connsiteY43" fmla="*/ 823429 h 3747147"/>
                <a:gd name="connsiteX44" fmla="*/ 189167 w 3944588"/>
                <a:gd name="connsiteY44" fmla="*/ 621740 h 3747147"/>
                <a:gd name="connsiteX45" fmla="*/ 405091 w 3944588"/>
                <a:gd name="connsiteY45" fmla="*/ 677376 h 3747147"/>
                <a:gd name="connsiteX46" fmla="*/ 601034 w 3944588"/>
                <a:gd name="connsiteY46" fmla="*/ 720919 h 3747147"/>
                <a:gd name="connsiteX47" fmla="*/ 905834 w 3944588"/>
                <a:gd name="connsiteY47" fmla="*/ 895090 h 3747147"/>
                <a:gd name="connsiteX48" fmla="*/ 1058234 w 3944588"/>
                <a:gd name="connsiteY48" fmla="*/ 1025719 h 3747147"/>
                <a:gd name="connsiteX49" fmla="*/ 1101777 w 3944588"/>
                <a:gd name="connsiteY49" fmla="*/ 916862 h 3747147"/>
                <a:gd name="connsiteX50" fmla="*/ 1210634 w 3944588"/>
                <a:gd name="connsiteY50" fmla="*/ 1036605 h 3747147"/>
                <a:gd name="connsiteX51" fmla="*/ 1558977 w 3944588"/>
                <a:gd name="connsiteY51" fmla="*/ 1199890 h 3747147"/>
                <a:gd name="connsiteX52" fmla="*/ 1765805 w 3944588"/>
                <a:gd name="connsiteY52" fmla="*/ 1297862 h 3747147"/>
                <a:gd name="connsiteX53" fmla="*/ 1950862 w 3944588"/>
                <a:gd name="connsiteY53" fmla="*/ 1395833 h 3747147"/>
                <a:gd name="connsiteX54" fmla="*/ 2375405 w 3944588"/>
                <a:gd name="connsiteY54" fmla="*/ 1515576 h 3747147"/>
                <a:gd name="connsiteX55" fmla="*/ 2516920 w 3944588"/>
                <a:gd name="connsiteY55" fmla="*/ 1515576 h 3747147"/>
                <a:gd name="connsiteX56" fmla="*/ 2495148 w 3944588"/>
                <a:gd name="connsiteY56" fmla="*/ 1406719 h 3747147"/>
                <a:gd name="connsiteX57" fmla="*/ 2408062 w 3944588"/>
                <a:gd name="connsiteY57" fmla="*/ 1276090 h 3747147"/>
                <a:gd name="connsiteX58" fmla="*/ 2233891 w 3944588"/>
                <a:gd name="connsiteY58" fmla="*/ 1178119 h 3747147"/>
                <a:gd name="connsiteX59" fmla="*/ 2016177 w 3944588"/>
                <a:gd name="connsiteY59" fmla="*/ 1069262 h 3747147"/>
                <a:gd name="connsiteX60" fmla="*/ 1918205 w 3944588"/>
                <a:gd name="connsiteY60" fmla="*/ 916862 h 3747147"/>
                <a:gd name="connsiteX61" fmla="*/ 1787577 w 3944588"/>
                <a:gd name="connsiteY61" fmla="*/ 993062 h 3747147"/>
                <a:gd name="connsiteX62" fmla="*/ 1754920 w 3944588"/>
                <a:gd name="connsiteY62" fmla="*/ 851547 h 3747147"/>
                <a:gd name="connsiteX63" fmla="*/ 1624291 w 3944588"/>
                <a:gd name="connsiteY63" fmla="*/ 884205 h 3747147"/>
                <a:gd name="connsiteX64" fmla="*/ 1558977 w 3944588"/>
                <a:gd name="connsiteY64" fmla="*/ 764462 h 3747147"/>
                <a:gd name="connsiteX65" fmla="*/ 1373920 w 3944588"/>
                <a:gd name="connsiteY65" fmla="*/ 622947 h 3747147"/>
                <a:gd name="connsiteX66" fmla="*/ 1265062 w 3944588"/>
                <a:gd name="connsiteY66" fmla="*/ 590290 h 3747147"/>
                <a:gd name="connsiteX67" fmla="*/ 1112662 w 3944588"/>
                <a:gd name="connsiteY67" fmla="*/ 601176 h 3747147"/>
                <a:gd name="connsiteX68" fmla="*/ 1101777 w 3944588"/>
                <a:gd name="connsiteY68" fmla="*/ 459662 h 3747147"/>
                <a:gd name="connsiteX69" fmla="*/ 1003805 w 3944588"/>
                <a:gd name="connsiteY69" fmla="*/ 503205 h 3747147"/>
                <a:gd name="connsiteX70" fmla="*/ 840520 w 3944588"/>
                <a:gd name="connsiteY70" fmla="*/ 427005 h 3747147"/>
                <a:gd name="connsiteX71" fmla="*/ 807862 w 3944588"/>
                <a:gd name="connsiteY71" fmla="*/ 307262 h 3747147"/>
                <a:gd name="connsiteX72" fmla="*/ 916720 w 3944588"/>
                <a:gd name="connsiteY72" fmla="*/ 143976 h 3747147"/>
                <a:gd name="connsiteX73" fmla="*/ 1112662 w 3944588"/>
                <a:gd name="connsiteY73" fmla="*/ 46005 h 3747147"/>
                <a:gd name="connsiteX74" fmla="*/ 1450120 w 3944588"/>
                <a:gd name="connsiteY74" fmla="*/ 143976 h 3747147"/>
                <a:gd name="connsiteX75" fmla="*/ 1667834 w 3944588"/>
                <a:gd name="connsiteY75" fmla="*/ 263719 h 3747147"/>
                <a:gd name="connsiteX76" fmla="*/ 1885548 w 3944588"/>
                <a:gd name="connsiteY76" fmla="*/ 405233 h 3747147"/>
                <a:gd name="connsiteX77" fmla="*/ 2375405 w 3944588"/>
                <a:gd name="connsiteY77" fmla="*/ 699147 h 3747147"/>
                <a:gd name="connsiteX78" fmla="*/ 2636662 w 3944588"/>
                <a:gd name="connsiteY78" fmla="*/ 797119 h 3747147"/>
                <a:gd name="connsiteX79" fmla="*/ 3017662 w 3944588"/>
                <a:gd name="connsiteY79" fmla="*/ 1091033 h 3747147"/>
                <a:gd name="connsiteX80" fmla="*/ 3398662 w 3944588"/>
                <a:gd name="connsiteY80" fmla="*/ 1384947 h 3747147"/>
                <a:gd name="connsiteX81" fmla="*/ 3692577 w 3944588"/>
                <a:gd name="connsiteY81" fmla="*/ 1689747 h 3747147"/>
                <a:gd name="connsiteX82" fmla="*/ 3899405 w 3944588"/>
                <a:gd name="connsiteY82" fmla="*/ 1951005 h 3747147"/>
                <a:gd name="connsiteX83" fmla="*/ 3932062 w 3944588"/>
                <a:gd name="connsiteY83" fmla="*/ 1286976 h 3747147"/>
                <a:gd name="connsiteX84" fmla="*/ 3736120 w 3944588"/>
                <a:gd name="connsiteY84" fmla="*/ 1178119 h 3747147"/>
                <a:gd name="connsiteX85" fmla="*/ 3583720 w 3944588"/>
                <a:gd name="connsiteY85" fmla="*/ 1058376 h 3747147"/>
                <a:gd name="connsiteX86" fmla="*/ 3191834 w 3944588"/>
                <a:gd name="connsiteY86" fmla="*/ 731805 h 3747147"/>
                <a:gd name="connsiteX87" fmla="*/ 3039434 w 3944588"/>
                <a:gd name="connsiteY87" fmla="*/ 622947 h 3747147"/>
                <a:gd name="connsiteX88" fmla="*/ 2832605 w 3944588"/>
                <a:gd name="connsiteY88" fmla="*/ 405233 h 3747147"/>
                <a:gd name="connsiteX89" fmla="*/ 2778177 w 3944588"/>
                <a:gd name="connsiteY89" fmla="*/ 263719 h 3747147"/>
                <a:gd name="connsiteX90" fmla="*/ 3006777 w 3944588"/>
                <a:gd name="connsiteY90" fmla="*/ 2462 h 3747147"/>
                <a:gd name="connsiteX91" fmla="*/ 3344234 w 3944588"/>
                <a:gd name="connsiteY91" fmla="*/ 154862 h 3747147"/>
                <a:gd name="connsiteX92" fmla="*/ 3942948 w 3944588"/>
                <a:gd name="connsiteY92" fmla="*/ 514090 h 3747147"/>
                <a:gd name="connsiteX0" fmla="*/ 1471891 w 3944588"/>
                <a:gd name="connsiteY0" fmla="*/ 3747147 h 3747147"/>
                <a:gd name="connsiteX1" fmla="*/ 1243291 w 3944588"/>
                <a:gd name="connsiteY1" fmla="*/ 3660062 h 3747147"/>
                <a:gd name="connsiteX2" fmla="*/ 1112662 w 3944588"/>
                <a:gd name="connsiteY2" fmla="*/ 3540319 h 3747147"/>
                <a:gd name="connsiteX3" fmla="*/ 862291 w 3944588"/>
                <a:gd name="connsiteY3" fmla="*/ 3442347 h 3747147"/>
                <a:gd name="connsiteX4" fmla="*/ 699005 w 3944588"/>
                <a:gd name="connsiteY4" fmla="*/ 3366147 h 3747147"/>
                <a:gd name="connsiteX5" fmla="*/ 622805 w 3944588"/>
                <a:gd name="connsiteY5" fmla="*/ 3224633 h 3747147"/>
                <a:gd name="connsiteX6" fmla="*/ 611920 w 3944588"/>
                <a:gd name="connsiteY6" fmla="*/ 3039576 h 3747147"/>
                <a:gd name="connsiteX7" fmla="*/ 731662 w 3944588"/>
                <a:gd name="connsiteY7" fmla="*/ 2908947 h 3747147"/>
                <a:gd name="connsiteX8" fmla="*/ 1080005 w 3944588"/>
                <a:gd name="connsiteY8" fmla="*/ 2908947 h 3747147"/>
                <a:gd name="connsiteX9" fmla="*/ 1232405 w 3944588"/>
                <a:gd name="connsiteY9" fmla="*/ 2941605 h 3747147"/>
                <a:gd name="connsiteX10" fmla="*/ 1461005 w 3944588"/>
                <a:gd name="connsiteY10" fmla="*/ 2996033 h 3747147"/>
                <a:gd name="connsiteX11" fmla="*/ 1678720 w 3944588"/>
                <a:gd name="connsiteY11" fmla="*/ 3028690 h 3747147"/>
                <a:gd name="connsiteX12" fmla="*/ 1885548 w 3944588"/>
                <a:gd name="connsiteY12" fmla="*/ 3039576 h 3747147"/>
                <a:gd name="connsiteX13" fmla="*/ 1929091 w 3944588"/>
                <a:gd name="connsiteY13" fmla="*/ 3126662 h 3747147"/>
                <a:gd name="connsiteX14" fmla="*/ 1950862 w 3944588"/>
                <a:gd name="connsiteY14" fmla="*/ 3017805 h 3747147"/>
                <a:gd name="connsiteX15" fmla="*/ 2027062 w 3944588"/>
                <a:gd name="connsiteY15" fmla="*/ 2996033 h 3747147"/>
                <a:gd name="connsiteX16" fmla="*/ 2027062 w 3944588"/>
                <a:gd name="connsiteY16" fmla="*/ 2832747 h 3747147"/>
                <a:gd name="connsiteX17" fmla="*/ 1885548 w 3944588"/>
                <a:gd name="connsiteY17" fmla="*/ 2832747 h 3747147"/>
                <a:gd name="connsiteX18" fmla="*/ 1809348 w 3944588"/>
                <a:gd name="connsiteY18" fmla="*/ 2789205 h 3747147"/>
                <a:gd name="connsiteX19" fmla="*/ 1656948 w 3944588"/>
                <a:gd name="connsiteY19" fmla="*/ 2713005 h 3747147"/>
                <a:gd name="connsiteX20" fmla="*/ 1569862 w 3944588"/>
                <a:gd name="connsiteY20" fmla="*/ 2669462 h 3747147"/>
                <a:gd name="connsiteX21" fmla="*/ 1373920 w 3944588"/>
                <a:gd name="connsiteY21" fmla="*/ 2582376 h 3747147"/>
                <a:gd name="connsiteX22" fmla="*/ 1134434 w 3944588"/>
                <a:gd name="connsiteY22" fmla="*/ 2549719 h 3747147"/>
                <a:gd name="connsiteX23" fmla="*/ 894948 w 3944588"/>
                <a:gd name="connsiteY23" fmla="*/ 2484405 h 3747147"/>
                <a:gd name="connsiteX24" fmla="*/ 513948 w 3944588"/>
                <a:gd name="connsiteY24" fmla="*/ 2310233 h 3747147"/>
                <a:gd name="connsiteX25" fmla="*/ 350662 w 3944588"/>
                <a:gd name="connsiteY25" fmla="*/ 2277576 h 3747147"/>
                <a:gd name="connsiteX26" fmla="*/ 100117 w 3944588"/>
                <a:gd name="connsiteY26" fmla="*/ 2174540 h 3747147"/>
                <a:gd name="connsiteX27" fmla="*/ 1077 w 3944588"/>
                <a:gd name="connsiteY27" fmla="*/ 1956145 h 3747147"/>
                <a:gd name="connsiteX28" fmla="*/ 154720 w 3944588"/>
                <a:gd name="connsiteY28" fmla="*/ 1678862 h 3747147"/>
                <a:gd name="connsiteX29" fmla="*/ 437923 w 3944588"/>
                <a:gd name="connsiteY29" fmla="*/ 1724975 h 3747147"/>
                <a:gd name="connsiteX30" fmla="*/ 644577 w 3944588"/>
                <a:gd name="connsiteY30" fmla="*/ 1787719 h 3747147"/>
                <a:gd name="connsiteX31" fmla="*/ 862291 w 3944588"/>
                <a:gd name="connsiteY31" fmla="*/ 1863919 h 3747147"/>
                <a:gd name="connsiteX32" fmla="*/ 1188862 w 3944588"/>
                <a:gd name="connsiteY32" fmla="*/ 2070747 h 3747147"/>
                <a:gd name="connsiteX33" fmla="*/ 1461005 w 3944588"/>
                <a:gd name="connsiteY33" fmla="*/ 2125176 h 3747147"/>
                <a:gd name="connsiteX34" fmla="*/ 1624291 w 3944588"/>
                <a:gd name="connsiteY34" fmla="*/ 2136062 h 3747147"/>
                <a:gd name="connsiteX35" fmla="*/ 1831120 w 3944588"/>
                <a:gd name="connsiteY35" fmla="*/ 2201376 h 3747147"/>
                <a:gd name="connsiteX36" fmla="*/ 1885548 w 3944588"/>
                <a:gd name="connsiteY36" fmla="*/ 2168719 h 3747147"/>
                <a:gd name="connsiteX37" fmla="*/ 1885548 w 3944588"/>
                <a:gd name="connsiteY37" fmla="*/ 2059862 h 3747147"/>
                <a:gd name="connsiteX38" fmla="*/ 1722262 w 3944588"/>
                <a:gd name="connsiteY38" fmla="*/ 1961890 h 3747147"/>
                <a:gd name="connsiteX39" fmla="*/ 1308605 w 3944588"/>
                <a:gd name="connsiteY39" fmla="*/ 1678862 h 3747147"/>
                <a:gd name="connsiteX40" fmla="*/ 1014691 w 3944588"/>
                <a:gd name="connsiteY40" fmla="*/ 1591776 h 3747147"/>
                <a:gd name="connsiteX41" fmla="*/ 775205 w 3944588"/>
                <a:gd name="connsiteY41" fmla="*/ 1559119 h 3747147"/>
                <a:gd name="connsiteX42" fmla="*/ 122062 w 3944588"/>
                <a:gd name="connsiteY42" fmla="*/ 1199890 h 3747147"/>
                <a:gd name="connsiteX43" fmla="*/ 37660 w 3944588"/>
                <a:gd name="connsiteY43" fmla="*/ 823429 h 3747147"/>
                <a:gd name="connsiteX44" fmla="*/ 189167 w 3944588"/>
                <a:gd name="connsiteY44" fmla="*/ 621740 h 3747147"/>
                <a:gd name="connsiteX45" fmla="*/ 405091 w 3944588"/>
                <a:gd name="connsiteY45" fmla="*/ 677376 h 3747147"/>
                <a:gd name="connsiteX46" fmla="*/ 601034 w 3944588"/>
                <a:gd name="connsiteY46" fmla="*/ 720919 h 3747147"/>
                <a:gd name="connsiteX47" fmla="*/ 905834 w 3944588"/>
                <a:gd name="connsiteY47" fmla="*/ 895090 h 3747147"/>
                <a:gd name="connsiteX48" fmla="*/ 1058234 w 3944588"/>
                <a:gd name="connsiteY48" fmla="*/ 1025719 h 3747147"/>
                <a:gd name="connsiteX49" fmla="*/ 1101777 w 3944588"/>
                <a:gd name="connsiteY49" fmla="*/ 916862 h 3747147"/>
                <a:gd name="connsiteX50" fmla="*/ 1210634 w 3944588"/>
                <a:gd name="connsiteY50" fmla="*/ 1036605 h 3747147"/>
                <a:gd name="connsiteX51" fmla="*/ 1558977 w 3944588"/>
                <a:gd name="connsiteY51" fmla="*/ 1199890 h 3747147"/>
                <a:gd name="connsiteX52" fmla="*/ 1765805 w 3944588"/>
                <a:gd name="connsiteY52" fmla="*/ 1297862 h 3747147"/>
                <a:gd name="connsiteX53" fmla="*/ 1950862 w 3944588"/>
                <a:gd name="connsiteY53" fmla="*/ 1395833 h 3747147"/>
                <a:gd name="connsiteX54" fmla="*/ 2375405 w 3944588"/>
                <a:gd name="connsiteY54" fmla="*/ 1515576 h 3747147"/>
                <a:gd name="connsiteX55" fmla="*/ 2516920 w 3944588"/>
                <a:gd name="connsiteY55" fmla="*/ 1515576 h 3747147"/>
                <a:gd name="connsiteX56" fmla="*/ 2495148 w 3944588"/>
                <a:gd name="connsiteY56" fmla="*/ 1406719 h 3747147"/>
                <a:gd name="connsiteX57" fmla="*/ 2408062 w 3944588"/>
                <a:gd name="connsiteY57" fmla="*/ 1276090 h 3747147"/>
                <a:gd name="connsiteX58" fmla="*/ 2233891 w 3944588"/>
                <a:gd name="connsiteY58" fmla="*/ 1178119 h 3747147"/>
                <a:gd name="connsiteX59" fmla="*/ 2016177 w 3944588"/>
                <a:gd name="connsiteY59" fmla="*/ 1069262 h 3747147"/>
                <a:gd name="connsiteX60" fmla="*/ 1918205 w 3944588"/>
                <a:gd name="connsiteY60" fmla="*/ 916862 h 3747147"/>
                <a:gd name="connsiteX61" fmla="*/ 1787577 w 3944588"/>
                <a:gd name="connsiteY61" fmla="*/ 993062 h 3747147"/>
                <a:gd name="connsiteX62" fmla="*/ 1754920 w 3944588"/>
                <a:gd name="connsiteY62" fmla="*/ 851547 h 3747147"/>
                <a:gd name="connsiteX63" fmla="*/ 1624291 w 3944588"/>
                <a:gd name="connsiteY63" fmla="*/ 884205 h 3747147"/>
                <a:gd name="connsiteX64" fmla="*/ 1558977 w 3944588"/>
                <a:gd name="connsiteY64" fmla="*/ 764462 h 3747147"/>
                <a:gd name="connsiteX65" fmla="*/ 1373920 w 3944588"/>
                <a:gd name="connsiteY65" fmla="*/ 622947 h 3747147"/>
                <a:gd name="connsiteX66" fmla="*/ 1265062 w 3944588"/>
                <a:gd name="connsiteY66" fmla="*/ 590290 h 3747147"/>
                <a:gd name="connsiteX67" fmla="*/ 1112662 w 3944588"/>
                <a:gd name="connsiteY67" fmla="*/ 601176 h 3747147"/>
                <a:gd name="connsiteX68" fmla="*/ 1101777 w 3944588"/>
                <a:gd name="connsiteY68" fmla="*/ 459662 h 3747147"/>
                <a:gd name="connsiteX69" fmla="*/ 1003805 w 3944588"/>
                <a:gd name="connsiteY69" fmla="*/ 503205 h 3747147"/>
                <a:gd name="connsiteX70" fmla="*/ 840520 w 3944588"/>
                <a:gd name="connsiteY70" fmla="*/ 427005 h 3747147"/>
                <a:gd name="connsiteX71" fmla="*/ 807862 w 3944588"/>
                <a:gd name="connsiteY71" fmla="*/ 307262 h 3747147"/>
                <a:gd name="connsiteX72" fmla="*/ 916720 w 3944588"/>
                <a:gd name="connsiteY72" fmla="*/ 143976 h 3747147"/>
                <a:gd name="connsiteX73" fmla="*/ 1112662 w 3944588"/>
                <a:gd name="connsiteY73" fmla="*/ 46005 h 3747147"/>
                <a:gd name="connsiteX74" fmla="*/ 1450120 w 3944588"/>
                <a:gd name="connsiteY74" fmla="*/ 143976 h 3747147"/>
                <a:gd name="connsiteX75" fmla="*/ 1667834 w 3944588"/>
                <a:gd name="connsiteY75" fmla="*/ 263719 h 3747147"/>
                <a:gd name="connsiteX76" fmla="*/ 1885548 w 3944588"/>
                <a:gd name="connsiteY76" fmla="*/ 405233 h 3747147"/>
                <a:gd name="connsiteX77" fmla="*/ 2375405 w 3944588"/>
                <a:gd name="connsiteY77" fmla="*/ 699147 h 3747147"/>
                <a:gd name="connsiteX78" fmla="*/ 2636662 w 3944588"/>
                <a:gd name="connsiteY78" fmla="*/ 797119 h 3747147"/>
                <a:gd name="connsiteX79" fmla="*/ 3017662 w 3944588"/>
                <a:gd name="connsiteY79" fmla="*/ 1091033 h 3747147"/>
                <a:gd name="connsiteX80" fmla="*/ 3398662 w 3944588"/>
                <a:gd name="connsiteY80" fmla="*/ 1384947 h 3747147"/>
                <a:gd name="connsiteX81" fmla="*/ 3692577 w 3944588"/>
                <a:gd name="connsiteY81" fmla="*/ 1689747 h 3747147"/>
                <a:gd name="connsiteX82" fmla="*/ 3899405 w 3944588"/>
                <a:gd name="connsiteY82" fmla="*/ 1951005 h 3747147"/>
                <a:gd name="connsiteX83" fmla="*/ 3932062 w 3944588"/>
                <a:gd name="connsiteY83" fmla="*/ 1286976 h 3747147"/>
                <a:gd name="connsiteX84" fmla="*/ 3736120 w 3944588"/>
                <a:gd name="connsiteY84" fmla="*/ 1178119 h 3747147"/>
                <a:gd name="connsiteX85" fmla="*/ 3583720 w 3944588"/>
                <a:gd name="connsiteY85" fmla="*/ 1058376 h 3747147"/>
                <a:gd name="connsiteX86" fmla="*/ 3191834 w 3944588"/>
                <a:gd name="connsiteY86" fmla="*/ 731805 h 3747147"/>
                <a:gd name="connsiteX87" fmla="*/ 3039434 w 3944588"/>
                <a:gd name="connsiteY87" fmla="*/ 622947 h 3747147"/>
                <a:gd name="connsiteX88" fmla="*/ 2832605 w 3944588"/>
                <a:gd name="connsiteY88" fmla="*/ 405233 h 3747147"/>
                <a:gd name="connsiteX89" fmla="*/ 2778177 w 3944588"/>
                <a:gd name="connsiteY89" fmla="*/ 263719 h 3747147"/>
                <a:gd name="connsiteX90" fmla="*/ 3006777 w 3944588"/>
                <a:gd name="connsiteY90" fmla="*/ 2462 h 3747147"/>
                <a:gd name="connsiteX91" fmla="*/ 3344234 w 3944588"/>
                <a:gd name="connsiteY91" fmla="*/ 154862 h 3747147"/>
                <a:gd name="connsiteX92" fmla="*/ 3942948 w 3944588"/>
                <a:gd name="connsiteY92" fmla="*/ 514090 h 374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3944588" h="3747147">
                  <a:moveTo>
                    <a:pt x="1471891" y="3747147"/>
                  </a:moveTo>
                  <a:cubicBezTo>
                    <a:pt x="1387526" y="3720840"/>
                    <a:pt x="1303162" y="3694533"/>
                    <a:pt x="1243291" y="3660062"/>
                  </a:cubicBezTo>
                  <a:cubicBezTo>
                    <a:pt x="1183420" y="3625591"/>
                    <a:pt x="1176162" y="3576605"/>
                    <a:pt x="1112662" y="3540319"/>
                  </a:cubicBezTo>
                  <a:cubicBezTo>
                    <a:pt x="1049162" y="3504033"/>
                    <a:pt x="931234" y="3471376"/>
                    <a:pt x="862291" y="3442347"/>
                  </a:cubicBezTo>
                  <a:cubicBezTo>
                    <a:pt x="793348" y="3413318"/>
                    <a:pt x="738919" y="3402433"/>
                    <a:pt x="699005" y="3366147"/>
                  </a:cubicBezTo>
                  <a:cubicBezTo>
                    <a:pt x="659091" y="3329861"/>
                    <a:pt x="637319" y="3279061"/>
                    <a:pt x="622805" y="3224633"/>
                  </a:cubicBezTo>
                  <a:cubicBezTo>
                    <a:pt x="608291" y="3170205"/>
                    <a:pt x="593777" y="3092190"/>
                    <a:pt x="611920" y="3039576"/>
                  </a:cubicBezTo>
                  <a:cubicBezTo>
                    <a:pt x="630063" y="2986962"/>
                    <a:pt x="653648" y="2930718"/>
                    <a:pt x="731662" y="2908947"/>
                  </a:cubicBezTo>
                  <a:cubicBezTo>
                    <a:pt x="809676" y="2887175"/>
                    <a:pt x="996548" y="2903504"/>
                    <a:pt x="1080005" y="2908947"/>
                  </a:cubicBezTo>
                  <a:cubicBezTo>
                    <a:pt x="1163462" y="2914390"/>
                    <a:pt x="1232405" y="2941605"/>
                    <a:pt x="1232405" y="2941605"/>
                  </a:cubicBezTo>
                  <a:cubicBezTo>
                    <a:pt x="1295905" y="2956119"/>
                    <a:pt x="1386619" y="2981519"/>
                    <a:pt x="1461005" y="2996033"/>
                  </a:cubicBezTo>
                  <a:cubicBezTo>
                    <a:pt x="1535391" y="3010547"/>
                    <a:pt x="1607963" y="3021433"/>
                    <a:pt x="1678720" y="3028690"/>
                  </a:cubicBezTo>
                  <a:cubicBezTo>
                    <a:pt x="1749477" y="3035947"/>
                    <a:pt x="1843820" y="3023247"/>
                    <a:pt x="1885548" y="3039576"/>
                  </a:cubicBezTo>
                  <a:cubicBezTo>
                    <a:pt x="1927276" y="3055905"/>
                    <a:pt x="1918205" y="3130290"/>
                    <a:pt x="1929091" y="3126662"/>
                  </a:cubicBezTo>
                  <a:cubicBezTo>
                    <a:pt x="1939977" y="3123034"/>
                    <a:pt x="1934534" y="3039576"/>
                    <a:pt x="1950862" y="3017805"/>
                  </a:cubicBezTo>
                  <a:cubicBezTo>
                    <a:pt x="1967190" y="2996034"/>
                    <a:pt x="2014362" y="3026876"/>
                    <a:pt x="2027062" y="2996033"/>
                  </a:cubicBezTo>
                  <a:cubicBezTo>
                    <a:pt x="2039762" y="2965190"/>
                    <a:pt x="2050648" y="2859961"/>
                    <a:pt x="2027062" y="2832747"/>
                  </a:cubicBezTo>
                  <a:cubicBezTo>
                    <a:pt x="2003476" y="2805533"/>
                    <a:pt x="1921834" y="2840004"/>
                    <a:pt x="1885548" y="2832747"/>
                  </a:cubicBezTo>
                  <a:cubicBezTo>
                    <a:pt x="1849262" y="2825490"/>
                    <a:pt x="1847448" y="2809162"/>
                    <a:pt x="1809348" y="2789205"/>
                  </a:cubicBezTo>
                  <a:cubicBezTo>
                    <a:pt x="1771248" y="2769248"/>
                    <a:pt x="1656948" y="2713005"/>
                    <a:pt x="1656948" y="2713005"/>
                  </a:cubicBezTo>
                  <a:cubicBezTo>
                    <a:pt x="1617034" y="2693048"/>
                    <a:pt x="1617033" y="2691233"/>
                    <a:pt x="1569862" y="2669462"/>
                  </a:cubicBezTo>
                  <a:cubicBezTo>
                    <a:pt x="1522691" y="2647691"/>
                    <a:pt x="1446491" y="2602333"/>
                    <a:pt x="1373920" y="2582376"/>
                  </a:cubicBezTo>
                  <a:cubicBezTo>
                    <a:pt x="1301349" y="2562419"/>
                    <a:pt x="1214263" y="2566047"/>
                    <a:pt x="1134434" y="2549719"/>
                  </a:cubicBezTo>
                  <a:cubicBezTo>
                    <a:pt x="1054605" y="2533391"/>
                    <a:pt x="998362" y="2524319"/>
                    <a:pt x="894948" y="2484405"/>
                  </a:cubicBezTo>
                  <a:cubicBezTo>
                    <a:pt x="791534" y="2444491"/>
                    <a:pt x="604662" y="2344704"/>
                    <a:pt x="513948" y="2310233"/>
                  </a:cubicBezTo>
                  <a:cubicBezTo>
                    <a:pt x="423234" y="2275762"/>
                    <a:pt x="419634" y="2300191"/>
                    <a:pt x="350662" y="2277576"/>
                  </a:cubicBezTo>
                  <a:cubicBezTo>
                    <a:pt x="281690" y="2254961"/>
                    <a:pt x="158381" y="2228112"/>
                    <a:pt x="100117" y="2174540"/>
                  </a:cubicBezTo>
                  <a:cubicBezTo>
                    <a:pt x="41853" y="2120968"/>
                    <a:pt x="-8023" y="2038758"/>
                    <a:pt x="1077" y="1956145"/>
                  </a:cubicBezTo>
                  <a:cubicBezTo>
                    <a:pt x="10177" y="1873532"/>
                    <a:pt x="81912" y="1717390"/>
                    <a:pt x="154720" y="1678862"/>
                  </a:cubicBezTo>
                  <a:cubicBezTo>
                    <a:pt x="227528" y="1640334"/>
                    <a:pt x="356280" y="1706832"/>
                    <a:pt x="437923" y="1724975"/>
                  </a:cubicBezTo>
                  <a:cubicBezTo>
                    <a:pt x="519566" y="1743118"/>
                    <a:pt x="573849" y="1764562"/>
                    <a:pt x="644577" y="1787719"/>
                  </a:cubicBezTo>
                  <a:cubicBezTo>
                    <a:pt x="715305" y="1810876"/>
                    <a:pt x="771577" y="1816748"/>
                    <a:pt x="862291" y="1863919"/>
                  </a:cubicBezTo>
                  <a:cubicBezTo>
                    <a:pt x="953005" y="1911090"/>
                    <a:pt x="1089076" y="2027204"/>
                    <a:pt x="1188862" y="2070747"/>
                  </a:cubicBezTo>
                  <a:cubicBezTo>
                    <a:pt x="1288648" y="2114290"/>
                    <a:pt x="1388433" y="2114290"/>
                    <a:pt x="1461005" y="2125176"/>
                  </a:cubicBezTo>
                  <a:cubicBezTo>
                    <a:pt x="1533577" y="2136062"/>
                    <a:pt x="1562605" y="2123362"/>
                    <a:pt x="1624291" y="2136062"/>
                  </a:cubicBezTo>
                  <a:cubicBezTo>
                    <a:pt x="1685977" y="2148762"/>
                    <a:pt x="1787577" y="2195933"/>
                    <a:pt x="1831120" y="2201376"/>
                  </a:cubicBezTo>
                  <a:cubicBezTo>
                    <a:pt x="1874663" y="2206819"/>
                    <a:pt x="1876477" y="2192305"/>
                    <a:pt x="1885548" y="2168719"/>
                  </a:cubicBezTo>
                  <a:cubicBezTo>
                    <a:pt x="1894619" y="2145133"/>
                    <a:pt x="1912762" y="2094333"/>
                    <a:pt x="1885548" y="2059862"/>
                  </a:cubicBezTo>
                  <a:cubicBezTo>
                    <a:pt x="1858334" y="2025391"/>
                    <a:pt x="1818419" y="2025390"/>
                    <a:pt x="1722262" y="1961890"/>
                  </a:cubicBezTo>
                  <a:cubicBezTo>
                    <a:pt x="1626105" y="1898390"/>
                    <a:pt x="1426533" y="1740548"/>
                    <a:pt x="1308605" y="1678862"/>
                  </a:cubicBezTo>
                  <a:cubicBezTo>
                    <a:pt x="1190677" y="1617176"/>
                    <a:pt x="1103591" y="1611733"/>
                    <a:pt x="1014691" y="1591776"/>
                  </a:cubicBezTo>
                  <a:cubicBezTo>
                    <a:pt x="925791" y="1571819"/>
                    <a:pt x="923976" y="1624433"/>
                    <a:pt x="775205" y="1559119"/>
                  </a:cubicBezTo>
                  <a:cubicBezTo>
                    <a:pt x="626434" y="1493805"/>
                    <a:pt x="244986" y="1322505"/>
                    <a:pt x="122062" y="1199890"/>
                  </a:cubicBezTo>
                  <a:cubicBezTo>
                    <a:pt x="-862" y="1077275"/>
                    <a:pt x="26476" y="919787"/>
                    <a:pt x="37660" y="823429"/>
                  </a:cubicBezTo>
                  <a:cubicBezTo>
                    <a:pt x="48844" y="727071"/>
                    <a:pt x="127929" y="646082"/>
                    <a:pt x="189167" y="621740"/>
                  </a:cubicBezTo>
                  <a:cubicBezTo>
                    <a:pt x="250405" y="597398"/>
                    <a:pt x="336447" y="660846"/>
                    <a:pt x="405091" y="677376"/>
                  </a:cubicBezTo>
                  <a:cubicBezTo>
                    <a:pt x="473735" y="693906"/>
                    <a:pt x="517577" y="684633"/>
                    <a:pt x="601034" y="720919"/>
                  </a:cubicBezTo>
                  <a:cubicBezTo>
                    <a:pt x="684491" y="757205"/>
                    <a:pt x="829634" y="844290"/>
                    <a:pt x="905834" y="895090"/>
                  </a:cubicBezTo>
                  <a:cubicBezTo>
                    <a:pt x="982034" y="945890"/>
                    <a:pt x="1025577" y="1022090"/>
                    <a:pt x="1058234" y="1025719"/>
                  </a:cubicBezTo>
                  <a:cubicBezTo>
                    <a:pt x="1090891" y="1029348"/>
                    <a:pt x="1076377" y="915048"/>
                    <a:pt x="1101777" y="916862"/>
                  </a:cubicBezTo>
                  <a:cubicBezTo>
                    <a:pt x="1127177" y="918676"/>
                    <a:pt x="1134434" y="989434"/>
                    <a:pt x="1210634" y="1036605"/>
                  </a:cubicBezTo>
                  <a:cubicBezTo>
                    <a:pt x="1286834" y="1083776"/>
                    <a:pt x="1558977" y="1199890"/>
                    <a:pt x="1558977" y="1199890"/>
                  </a:cubicBezTo>
                  <a:cubicBezTo>
                    <a:pt x="1651506" y="1243433"/>
                    <a:pt x="1700491" y="1265205"/>
                    <a:pt x="1765805" y="1297862"/>
                  </a:cubicBezTo>
                  <a:cubicBezTo>
                    <a:pt x="1831119" y="1330519"/>
                    <a:pt x="1849262" y="1359547"/>
                    <a:pt x="1950862" y="1395833"/>
                  </a:cubicBezTo>
                  <a:cubicBezTo>
                    <a:pt x="2052462" y="1432119"/>
                    <a:pt x="2281062" y="1495619"/>
                    <a:pt x="2375405" y="1515576"/>
                  </a:cubicBezTo>
                  <a:cubicBezTo>
                    <a:pt x="2469748" y="1535533"/>
                    <a:pt x="2496963" y="1533719"/>
                    <a:pt x="2516920" y="1515576"/>
                  </a:cubicBezTo>
                  <a:cubicBezTo>
                    <a:pt x="2536877" y="1497433"/>
                    <a:pt x="2513291" y="1446633"/>
                    <a:pt x="2495148" y="1406719"/>
                  </a:cubicBezTo>
                  <a:cubicBezTo>
                    <a:pt x="2477005" y="1366805"/>
                    <a:pt x="2451605" y="1314190"/>
                    <a:pt x="2408062" y="1276090"/>
                  </a:cubicBezTo>
                  <a:cubicBezTo>
                    <a:pt x="2364519" y="1237990"/>
                    <a:pt x="2299205" y="1212590"/>
                    <a:pt x="2233891" y="1178119"/>
                  </a:cubicBezTo>
                  <a:cubicBezTo>
                    <a:pt x="2168577" y="1143648"/>
                    <a:pt x="2068791" y="1112805"/>
                    <a:pt x="2016177" y="1069262"/>
                  </a:cubicBezTo>
                  <a:cubicBezTo>
                    <a:pt x="1963563" y="1025719"/>
                    <a:pt x="1956305" y="929562"/>
                    <a:pt x="1918205" y="916862"/>
                  </a:cubicBezTo>
                  <a:cubicBezTo>
                    <a:pt x="1880105" y="904162"/>
                    <a:pt x="1814791" y="1003948"/>
                    <a:pt x="1787577" y="993062"/>
                  </a:cubicBezTo>
                  <a:cubicBezTo>
                    <a:pt x="1760363" y="982176"/>
                    <a:pt x="1782134" y="869690"/>
                    <a:pt x="1754920" y="851547"/>
                  </a:cubicBezTo>
                  <a:cubicBezTo>
                    <a:pt x="1727706" y="833404"/>
                    <a:pt x="1656948" y="898719"/>
                    <a:pt x="1624291" y="884205"/>
                  </a:cubicBezTo>
                  <a:cubicBezTo>
                    <a:pt x="1591634" y="869691"/>
                    <a:pt x="1600705" y="808005"/>
                    <a:pt x="1558977" y="764462"/>
                  </a:cubicBezTo>
                  <a:cubicBezTo>
                    <a:pt x="1517249" y="720919"/>
                    <a:pt x="1422906" y="651976"/>
                    <a:pt x="1373920" y="622947"/>
                  </a:cubicBezTo>
                  <a:cubicBezTo>
                    <a:pt x="1324934" y="593918"/>
                    <a:pt x="1308605" y="593918"/>
                    <a:pt x="1265062" y="590290"/>
                  </a:cubicBezTo>
                  <a:cubicBezTo>
                    <a:pt x="1221519" y="586662"/>
                    <a:pt x="1139876" y="622947"/>
                    <a:pt x="1112662" y="601176"/>
                  </a:cubicBezTo>
                  <a:cubicBezTo>
                    <a:pt x="1085448" y="579405"/>
                    <a:pt x="1119920" y="475990"/>
                    <a:pt x="1101777" y="459662"/>
                  </a:cubicBezTo>
                  <a:cubicBezTo>
                    <a:pt x="1083634" y="443334"/>
                    <a:pt x="1047348" y="508648"/>
                    <a:pt x="1003805" y="503205"/>
                  </a:cubicBezTo>
                  <a:cubicBezTo>
                    <a:pt x="960262" y="497762"/>
                    <a:pt x="873177" y="459662"/>
                    <a:pt x="840520" y="427005"/>
                  </a:cubicBezTo>
                  <a:cubicBezTo>
                    <a:pt x="807863" y="394348"/>
                    <a:pt x="795162" y="354433"/>
                    <a:pt x="807862" y="307262"/>
                  </a:cubicBezTo>
                  <a:cubicBezTo>
                    <a:pt x="820562" y="260090"/>
                    <a:pt x="865920" y="187519"/>
                    <a:pt x="916720" y="143976"/>
                  </a:cubicBezTo>
                  <a:cubicBezTo>
                    <a:pt x="967520" y="100433"/>
                    <a:pt x="1023762" y="46005"/>
                    <a:pt x="1112662" y="46005"/>
                  </a:cubicBezTo>
                  <a:cubicBezTo>
                    <a:pt x="1201562" y="46005"/>
                    <a:pt x="1357591" y="107690"/>
                    <a:pt x="1450120" y="143976"/>
                  </a:cubicBezTo>
                  <a:cubicBezTo>
                    <a:pt x="1542649" y="180262"/>
                    <a:pt x="1595263" y="220176"/>
                    <a:pt x="1667834" y="263719"/>
                  </a:cubicBezTo>
                  <a:cubicBezTo>
                    <a:pt x="1740405" y="307262"/>
                    <a:pt x="1767619" y="332662"/>
                    <a:pt x="1885548" y="405233"/>
                  </a:cubicBezTo>
                  <a:cubicBezTo>
                    <a:pt x="2003477" y="477804"/>
                    <a:pt x="2250219" y="633833"/>
                    <a:pt x="2375405" y="699147"/>
                  </a:cubicBezTo>
                  <a:cubicBezTo>
                    <a:pt x="2500591" y="764461"/>
                    <a:pt x="2529619" y="731805"/>
                    <a:pt x="2636662" y="797119"/>
                  </a:cubicBezTo>
                  <a:cubicBezTo>
                    <a:pt x="2743705" y="862433"/>
                    <a:pt x="3017662" y="1091033"/>
                    <a:pt x="3017662" y="1091033"/>
                  </a:cubicBezTo>
                  <a:cubicBezTo>
                    <a:pt x="3144662" y="1189004"/>
                    <a:pt x="3286176" y="1285161"/>
                    <a:pt x="3398662" y="1384947"/>
                  </a:cubicBezTo>
                  <a:cubicBezTo>
                    <a:pt x="3511148" y="1484733"/>
                    <a:pt x="3609120" y="1595404"/>
                    <a:pt x="3692577" y="1689747"/>
                  </a:cubicBezTo>
                  <a:cubicBezTo>
                    <a:pt x="3776034" y="1784090"/>
                    <a:pt x="3859491" y="2018133"/>
                    <a:pt x="3899405" y="1951005"/>
                  </a:cubicBezTo>
                  <a:cubicBezTo>
                    <a:pt x="3939319" y="1883877"/>
                    <a:pt x="3959276" y="1415790"/>
                    <a:pt x="3932062" y="1286976"/>
                  </a:cubicBezTo>
                  <a:cubicBezTo>
                    <a:pt x="3904848" y="1158162"/>
                    <a:pt x="3794177" y="1216219"/>
                    <a:pt x="3736120" y="1178119"/>
                  </a:cubicBezTo>
                  <a:cubicBezTo>
                    <a:pt x="3678063" y="1140019"/>
                    <a:pt x="3674434" y="1132762"/>
                    <a:pt x="3583720" y="1058376"/>
                  </a:cubicBezTo>
                  <a:cubicBezTo>
                    <a:pt x="3493006" y="983990"/>
                    <a:pt x="3282548" y="804376"/>
                    <a:pt x="3191834" y="731805"/>
                  </a:cubicBezTo>
                  <a:cubicBezTo>
                    <a:pt x="3101120" y="659234"/>
                    <a:pt x="3099306" y="677376"/>
                    <a:pt x="3039434" y="622947"/>
                  </a:cubicBezTo>
                  <a:cubicBezTo>
                    <a:pt x="2979562" y="568518"/>
                    <a:pt x="2876148" y="465104"/>
                    <a:pt x="2832605" y="405233"/>
                  </a:cubicBezTo>
                  <a:cubicBezTo>
                    <a:pt x="2789062" y="345362"/>
                    <a:pt x="2749148" y="330847"/>
                    <a:pt x="2778177" y="263719"/>
                  </a:cubicBezTo>
                  <a:cubicBezTo>
                    <a:pt x="2807206" y="196591"/>
                    <a:pt x="2912434" y="20605"/>
                    <a:pt x="3006777" y="2462"/>
                  </a:cubicBezTo>
                  <a:cubicBezTo>
                    <a:pt x="3101120" y="-15681"/>
                    <a:pt x="3188206" y="69591"/>
                    <a:pt x="3344234" y="154862"/>
                  </a:cubicBezTo>
                  <a:cubicBezTo>
                    <a:pt x="3500262" y="240133"/>
                    <a:pt x="3818216" y="439251"/>
                    <a:pt x="3942948" y="514090"/>
                  </a:cubicBezTo>
                </a:path>
              </a:pathLst>
            </a:custGeom>
            <a:ln>
              <a:solidFill>
                <a:srgbClr val="997C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0" name="Freihandform 19"/>
            <p:cNvSpPr/>
            <p:nvPr userDrawn="1"/>
          </p:nvSpPr>
          <p:spPr>
            <a:xfrm>
              <a:off x="8308764" y="5467234"/>
              <a:ext cx="835235" cy="790565"/>
            </a:xfrm>
            <a:custGeom>
              <a:avLst/>
              <a:gdLst>
                <a:gd name="connsiteX0" fmla="*/ 1206968 w 1239625"/>
                <a:gd name="connsiteY0" fmla="*/ 1358356 h 1469149"/>
                <a:gd name="connsiteX1" fmla="*/ 923939 w 1239625"/>
                <a:gd name="connsiteY1" fmla="*/ 1434556 h 1469149"/>
                <a:gd name="connsiteX2" fmla="*/ 738882 w 1239625"/>
                <a:gd name="connsiteY2" fmla="*/ 1456327 h 1469149"/>
                <a:gd name="connsiteX3" fmla="*/ 401425 w 1239625"/>
                <a:gd name="connsiteY3" fmla="*/ 1238613 h 1469149"/>
                <a:gd name="connsiteX4" fmla="*/ 249025 w 1239625"/>
                <a:gd name="connsiteY4" fmla="*/ 1184184 h 1469149"/>
                <a:gd name="connsiteX5" fmla="*/ 270796 w 1239625"/>
                <a:gd name="connsiteY5" fmla="*/ 1097099 h 1469149"/>
                <a:gd name="connsiteX6" fmla="*/ 31311 w 1239625"/>
                <a:gd name="connsiteY6" fmla="*/ 803184 h 1469149"/>
                <a:gd name="connsiteX7" fmla="*/ 31311 w 1239625"/>
                <a:gd name="connsiteY7" fmla="*/ 443956 h 1469149"/>
                <a:gd name="connsiteX8" fmla="*/ 292568 w 1239625"/>
                <a:gd name="connsiteY8" fmla="*/ 41184 h 1469149"/>
                <a:gd name="connsiteX9" fmla="*/ 597368 w 1239625"/>
                <a:gd name="connsiteY9" fmla="*/ 19413 h 1469149"/>
                <a:gd name="connsiteX10" fmla="*/ 804196 w 1239625"/>
                <a:gd name="connsiteY10" fmla="*/ 95613 h 1469149"/>
                <a:gd name="connsiteX11" fmla="*/ 913054 w 1239625"/>
                <a:gd name="connsiteY11" fmla="*/ 313327 h 1469149"/>
                <a:gd name="connsiteX12" fmla="*/ 934825 w 1239625"/>
                <a:gd name="connsiteY12" fmla="*/ 563699 h 1469149"/>
                <a:gd name="connsiteX13" fmla="*/ 847739 w 1239625"/>
                <a:gd name="connsiteY13" fmla="*/ 705213 h 1469149"/>
                <a:gd name="connsiteX14" fmla="*/ 749768 w 1239625"/>
                <a:gd name="connsiteY14" fmla="*/ 705213 h 1469149"/>
                <a:gd name="connsiteX15" fmla="*/ 706225 w 1239625"/>
                <a:gd name="connsiteY15" fmla="*/ 596356 h 1469149"/>
                <a:gd name="connsiteX16" fmla="*/ 760654 w 1239625"/>
                <a:gd name="connsiteY16" fmla="*/ 422184 h 1469149"/>
                <a:gd name="connsiteX17" fmla="*/ 673568 w 1239625"/>
                <a:gd name="connsiteY17" fmla="*/ 345984 h 1469149"/>
                <a:gd name="connsiteX18" fmla="*/ 586482 w 1239625"/>
                <a:gd name="connsiteY18" fmla="*/ 291556 h 1469149"/>
                <a:gd name="connsiteX19" fmla="*/ 434082 w 1239625"/>
                <a:gd name="connsiteY19" fmla="*/ 237127 h 1469149"/>
                <a:gd name="connsiteX20" fmla="*/ 357882 w 1239625"/>
                <a:gd name="connsiteY20" fmla="*/ 411299 h 1469149"/>
                <a:gd name="connsiteX21" fmla="*/ 227254 w 1239625"/>
                <a:gd name="connsiteY21" fmla="*/ 661670 h 1469149"/>
                <a:gd name="connsiteX22" fmla="*/ 249025 w 1239625"/>
                <a:gd name="connsiteY22" fmla="*/ 792299 h 1469149"/>
                <a:gd name="connsiteX23" fmla="*/ 314339 w 1239625"/>
                <a:gd name="connsiteY23" fmla="*/ 955584 h 1469149"/>
                <a:gd name="connsiteX24" fmla="*/ 455854 w 1239625"/>
                <a:gd name="connsiteY24" fmla="*/ 1042670 h 1469149"/>
                <a:gd name="connsiteX25" fmla="*/ 695339 w 1239625"/>
                <a:gd name="connsiteY25" fmla="*/ 1162413 h 1469149"/>
                <a:gd name="connsiteX26" fmla="*/ 923939 w 1239625"/>
                <a:gd name="connsiteY26" fmla="*/ 1184184 h 1469149"/>
                <a:gd name="connsiteX27" fmla="*/ 1239625 w 1239625"/>
                <a:gd name="connsiteY27" fmla="*/ 1042670 h 146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39625" h="1469149">
                  <a:moveTo>
                    <a:pt x="1206968" y="1358356"/>
                  </a:moveTo>
                  <a:cubicBezTo>
                    <a:pt x="1104460" y="1388291"/>
                    <a:pt x="1001953" y="1418227"/>
                    <a:pt x="923939" y="1434556"/>
                  </a:cubicBezTo>
                  <a:cubicBezTo>
                    <a:pt x="845925" y="1450885"/>
                    <a:pt x="825968" y="1488984"/>
                    <a:pt x="738882" y="1456327"/>
                  </a:cubicBezTo>
                  <a:cubicBezTo>
                    <a:pt x="651796" y="1423670"/>
                    <a:pt x="483068" y="1283970"/>
                    <a:pt x="401425" y="1238613"/>
                  </a:cubicBezTo>
                  <a:cubicBezTo>
                    <a:pt x="319782" y="1193256"/>
                    <a:pt x="270796" y="1207770"/>
                    <a:pt x="249025" y="1184184"/>
                  </a:cubicBezTo>
                  <a:cubicBezTo>
                    <a:pt x="227253" y="1160598"/>
                    <a:pt x="307082" y="1160599"/>
                    <a:pt x="270796" y="1097099"/>
                  </a:cubicBezTo>
                  <a:cubicBezTo>
                    <a:pt x="234510" y="1033599"/>
                    <a:pt x="71225" y="912041"/>
                    <a:pt x="31311" y="803184"/>
                  </a:cubicBezTo>
                  <a:cubicBezTo>
                    <a:pt x="-8603" y="694327"/>
                    <a:pt x="-12232" y="570956"/>
                    <a:pt x="31311" y="443956"/>
                  </a:cubicBezTo>
                  <a:cubicBezTo>
                    <a:pt x="74854" y="316956"/>
                    <a:pt x="198225" y="111941"/>
                    <a:pt x="292568" y="41184"/>
                  </a:cubicBezTo>
                  <a:cubicBezTo>
                    <a:pt x="386911" y="-29573"/>
                    <a:pt x="512097" y="10342"/>
                    <a:pt x="597368" y="19413"/>
                  </a:cubicBezTo>
                  <a:cubicBezTo>
                    <a:pt x="682639" y="28484"/>
                    <a:pt x="751582" y="46627"/>
                    <a:pt x="804196" y="95613"/>
                  </a:cubicBezTo>
                  <a:cubicBezTo>
                    <a:pt x="856810" y="144599"/>
                    <a:pt x="891283" y="235313"/>
                    <a:pt x="913054" y="313327"/>
                  </a:cubicBezTo>
                  <a:cubicBezTo>
                    <a:pt x="934825" y="391341"/>
                    <a:pt x="945711" y="498385"/>
                    <a:pt x="934825" y="563699"/>
                  </a:cubicBezTo>
                  <a:cubicBezTo>
                    <a:pt x="923939" y="629013"/>
                    <a:pt x="878582" y="681627"/>
                    <a:pt x="847739" y="705213"/>
                  </a:cubicBezTo>
                  <a:cubicBezTo>
                    <a:pt x="816896" y="728799"/>
                    <a:pt x="773354" y="723356"/>
                    <a:pt x="749768" y="705213"/>
                  </a:cubicBezTo>
                  <a:cubicBezTo>
                    <a:pt x="726182" y="687070"/>
                    <a:pt x="704411" y="643527"/>
                    <a:pt x="706225" y="596356"/>
                  </a:cubicBezTo>
                  <a:cubicBezTo>
                    <a:pt x="708039" y="549185"/>
                    <a:pt x="766097" y="463913"/>
                    <a:pt x="760654" y="422184"/>
                  </a:cubicBezTo>
                  <a:cubicBezTo>
                    <a:pt x="755211" y="380455"/>
                    <a:pt x="702597" y="367755"/>
                    <a:pt x="673568" y="345984"/>
                  </a:cubicBezTo>
                  <a:cubicBezTo>
                    <a:pt x="644539" y="324213"/>
                    <a:pt x="626396" y="309699"/>
                    <a:pt x="586482" y="291556"/>
                  </a:cubicBezTo>
                  <a:cubicBezTo>
                    <a:pt x="546568" y="273413"/>
                    <a:pt x="472182" y="217170"/>
                    <a:pt x="434082" y="237127"/>
                  </a:cubicBezTo>
                  <a:cubicBezTo>
                    <a:pt x="395982" y="257084"/>
                    <a:pt x="392353" y="340542"/>
                    <a:pt x="357882" y="411299"/>
                  </a:cubicBezTo>
                  <a:cubicBezTo>
                    <a:pt x="323411" y="482056"/>
                    <a:pt x="245397" y="598170"/>
                    <a:pt x="227254" y="661670"/>
                  </a:cubicBezTo>
                  <a:cubicBezTo>
                    <a:pt x="209111" y="725170"/>
                    <a:pt x="234511" y="743313"/>
                    <a:pt x="249025" y="792299"/>
                  </a:cubicBezTo>
                  <a:cubicBezTo>
                    <a:pt x="263539" y="841285"/>
                    <a:pt x="279868" y="913856"/>
                    <a:pt x="314339" y="955584"/>
                  </a:cubicBezTo>
                  <a:cubicBezTo>
                    <a:pt x="348810" y="997312"/>
                    <a:pt x="392354" y="1008198"/>
                    <a:pt x="455854" y="1042670"/>
                  </a:cubicBezTo>
                  <a:cubicBezTo>
                    <a:pt x="519354" y="1077141"/>
                    <a:pt x="617325" y="1138827"/>
                    <a:pt x="695339" y="1162413"/>
                  </a:cubicBezTo>
                  <a:cubicBezTo>
                    <a:pt x="773353" y="1185999"/>
                    <a:pt x="833225" y="1204141"/>
                    <a:pt x="923939" y="1184184"/>
                  </a:cubicBezTo>
                  <a:cubicBezTo>
                    <a:pt x="1014653" y="1164227"/>
                    <a:pt x="1127139" y="1103448"/>
                    <a:pt x="1239625" y="1042670"/>
                  </a:cubicBezTo>
                </a:path>
              </a:pathLst>
            </a:custGeom>
            <a:ln>
              <a:solidFill>
                <a:srgbClr val="997C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grpSp>
          <p:nvGrpSpPr>
            <p:cNvPr id="21" name="Gruppieren 20"/>
            <p:cNvGrpSpPr/>
            <p:nvPr userDrawn="1"/>
          </p:nvGrpSpPr>
          <p:grpSpPr>
            <a:xfrm>
              <a:off x="7606220" y="4487936"/>
              <a:ext cx="1543653" cy="2206551"/>
              <a:chOff x="7596336" y="4487779"/>
              <a:chExt cx="1543653" cy="2206551"/>
            </a:xfrm>
          </p:grpSpPr>
          <p:sp>
            <p:nvSpPr>
              <p:cNvPr id="22" name="Freihandform 21"/>
              <p:cNvSpPr/>
              <p:nvPr/>
            </p:nvSpPr>
            <p:spPr>
              <a:xfrm>
                <a:off x="8887326" y="4487779"/>
                <a:ext cx="252663" cy="188495"/>
              </a:xfrm>
              <a:custGeom>
                <a:avLst/>
                <a:gdLst>
                  <a:gd name="connsiteX0" fmla="*/ 0 w 252663"/>
                  <a:gd name="connsiteY0" fmla="*/ 0 h 188495"/>
                  <a:gd name="connsiteX1" fmla="*/ 168442 w 252663"/>
                  <a:gd name="connsiteY1" fmla="*/ 104274 h 188495"/>
                  <a:gd name="connsiteX2" fmla="*/ 252663 w 252663"/>
                  <a:gd name="connsiteY2" fmla="*/ 188495 h 188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2663" h="188495">
                    <a:moveTo>
                      <a:pt x="0" y="0"/>
                    </a:moveTo>
                    <a:cubicBezTo>
                      <a:pt x="63166" y="36429"/>
                      <a:pt x="126332" y="72858"/>
                      <a:pt x="168442" y="104274"/>
                    </a:cubicBezTo>
                    <a:cubicBezTo>
                      <a:pt x="210553" y="135690"/>
                      <a:pt x="231608" y="162092"/>
                      <a:pt x="252663" y="188495"/>
                    </a:cubicBezTo>
                  </a:path>
                </a:pathLst>
              </a:custGeom>
              <a:ln>
                <a:solidFill>
                  <a:srgbClr val="997C5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6" name="Freihandform 25"/>
              <p:cNvSpPr/>
              <p:nvPr/>
            </p:nvSpPr>
            <p:spPr>
              <a:xfrm>
                <a:off x="7596336" y="6309320"/>
                <a:ext cx="1539689" cy="385010"/>
              </a:xfrm>
              <a:custGeom>
                <a:avLst/>
                <a:gdLst>
                  <a:gd name="connsiteX0" fmla="*/ 0 w 1507957"/>
                  <a:gd name="connsiteY0" fmla="*/ 0 h 385010"/>
                  <a:gd name="connsiteX1" fmla="*/ 356936 w 1507957"/>
                  <a:gd name="connsiteY1" fmla="*/ 68178 h 385010"/>
                  <a:gd name="connsiteX2" fmla="*/ 778042 w 1507957"/>
                  <a:gd name="connsiteY2" fmla="*/ 96252 h 385010"/>
                  <a:gd name="connsiteX3" fmla="*/ 1118936 w 1507957"/>
                  <a:gd name="connsiteY3" fmla="*/ 92242 h 385010"/>
                  <a:gd name="connsiteX4" fmla="*/ 1507957 w 1507957"/>
                  <a:gd name="connsiteY4" fmla="*/ 385010 h 385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7957" h="385010">
                    <a:moveTo>
                      <a:pt x="0" y="0"/>
                    </a:moveTo>
                    <a:cubicBezTo>
                      <a:pt x="113631" y="26068"/>
                      <a:pt x="227262" y="52136"/>
                      <a:pt x="356936" y="68178"/>
                    </a:cubicBezTo>
                    <a:cubicBezTo>
                      <a:pt x="486610" y="84220"/>
                      <a:pt x="651042" y="92241"/>
                      <a:pt x="778042" y="96252"/>
                    </a:cubicBezTo>
                    <a:cubicBezTo>
                      <a:pt x="905042" y="100263"/>
                      <a:pt x="997284" y="44116"/>
                      <a:pt x="1118936" y="92242"/>
                    </a:cubicBezTo>
                    <a:cubicBezTo>
                      <a:pt x="1240588" y="140368"/>
                      <a:pt x="1374272" y="262689"/>
                      <a:pt x="1507957" y="385010"/>
                    </a:cubicBezTo>
                  </a:path>
                </a:pathLst>
              </a:custGeom>
              <a:ln>
                <a:solidFill>
                  <a:srgbClr val="997C5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sp>
        <p:nvSpPr>
          <p:cNvPr id="2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379722" y="6586997"/>
            <a:ext cx="602407" cy="217888"/>
          </a:xfrm>
        </p:spPr>
        <p:txBody>
          <a:bodyPr/>
          <a:lstStyle>
            <a:lvl1pPr>
              <a:defRPr b="1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44DF272-019A-4C68-A2CF-2329B28DED5C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18" name="Picture 2" descr="C:\Users\TORBEN~1\AppData\Local\Temp\VMwareDnD\0a1b708c\NKG - Wort- Bildmarke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4423" y="44624"/>
            <a:ext cx="553251" cy="52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56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/>
        </p:nvCxnSpPr>
        <p:spPr>
          <a:xfrm>
            <a:off x="251520" y="620688"/>
            <a:ext cx="8640960" cy="0"/>
          </a:xfrm>
          <a:prstGeom prst="line">
            <a:avLst/>
          </a:prstGeom>
          <a:ln w="25400">
            <a:solidFill>
              <a:srgbClr val="034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el 11"/>
          <p:cNvSpPr>
            <a:spLocks noGrp="1"/>
          </p:cNvSpPr>
          <p:nvPr>
            <p:ph type="title"/>
          </p:nvPr>
        </p:nvSpPr>
        <p:spPr>
          <a:xfrm>
            <a:off x="252480" y="192750"/>
            <a:ext cx="7786051" cy="346050"/>
          </a:xfrm>
        </p:spPr>
        <p:txBody>
          <a:bodyPr>
            <a:noAutofit/>
          </a:bodyPr>
          <a:lstStyle>
            <a:lvl1pPr algn="l">
              <a:defRPr sz="1800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16" name="Textplatzhalter 25"/>
          <p:cNvSpPr>
            <a:spLocks noGrp="1"/>
          </p:cNvSpPr>
          <p:nvPr>
            <p:ph type="body" sz="quarter" idx="17"/>
          </p:nvPr>
        </p:nvSpPr>
        <p:spPr>
          <a:xfrm>
            <a:off x="246316" y="1269140"/>
            <a:ext cx="8646164" cy="5241600"/>
          </a:xfrm>
        </p:spPr>
        <p:txBody>
          <a:bodyPr>
            <a:noAutofit/>
          </a:bodyPr>
          <a:lstStyle>
            <a:lvl1pPr marL="342900" indent="-342900">
              <a:buClr>
                <a:srgbClr val="E30917"/>
              </a:buClr>
              <a:buFont typeface="Wingdings" pitchFamily="2" charset="2"/>
              <a:buChar char="§"/>
              <a:defRPr sz="1600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E30917"/>
              </a:buClr>
              <a:buFont typeface="Symbol" pitchFamily="18" charset="2"/>
              <a:buChar char="-"/>
              <a:defRPr sz="1400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E30917"/>
              </a:buClr>
              <a:buFont typeface="Symbol" pitchFamily="18" charset="2"/>
              <a:buChar char="-"/>
              <a:defRPr sz="1400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E30917"/>
              </a:buClr>
              <a:buFont typeface="Symbol" pitchFamily="18" charset="2"/>
              <a:buChar char="-"/>
              <a:defRPr sz="1400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E30917"/>
              </a:buClr>
              <a:buFont typeface="Symbol" pitchFamily="18" charset="2"/>
              <a:buChar char="-"/>
              <a:defRPr sz="1400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Textmasterformat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sp>
        <p:nvSpPr>
          <p:cNvPr id="17" name="Textplatzhalter 27"/>
          <p:cNvSpPr>
            <a:spLocks noGrp="1"/>
          </p:cNvSpPr>
          <p:nvPr>
            <p:ph type="body" sz="quarter" idx="18"/>
          </p:nvPr>
        </p:nvSpPr>
        <p:spPr>
          <a:xfrm>
            <a:off x="251520" y="612000"/>
            <a:ext cx="6530280" cy="371451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1600" b="1">
                <a:latin typeface="Arial" pitchFamily="34" charset="0"/>
                <a:cs typeface="Arial" pitchFamily="34" charset="0"/>
              </a:defRPr>
            </a:lvl2pPr>
            <a:lvl3pPr marL="914400" indent="0">
              <a:buFontTx/>
              <a:buNone/>
              <a:defRPr sz="1600" b="1">
                <a:latin typeface="Arial" pitchFamily="34" charset="0"/>
                <a:cs typeface="Arial" pitchFamily="34" charset="0"/>
              </a:defRPr>
            </a:lvl3pPr>
            <a:lvl4pPr marL="1371600" indent="0">
              <a:buFontTx/>
              <a:buNone/>
              <a:defRPr sz="1600" b="1">
                <a:latin typeface="Arial" pitchFamily="34" charset="0"/>
                <a:cs typeface="Arial" pitchFamily="34" charset="0"/>
              </a:defRPr>
            </a:lvl4pPr>
            <a:lvl5pPr marL="1828800" indent="0">
              <a:buFontTx/>
              <a:buNone/>
              <a:defRPr sz="16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Textmasterformat bearbeiten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251520" y="620688"/>
            <a:ext cx="8640960" cy="0"/>
          </a:xfrm>
          <a:prstGeom prst="line">
            <a:avLst/>
          </a:prstGeom>
          <a:ln w="25400">
            <a:solidFill>
              <a:srgbClr val="034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379722" y="6586997"/>
            <a:ext cx="602407" cy="217888"/>
          </a:xfrm>
        </p:spPr>
        <p:txBody>
          <a:bodyPr/>
          <a:lstStyle>
            <a:lvl1pPr>
              <a:defRPr b="1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44DF272-019A-4C68-A2CF-2329B28DED5C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11" name="Picture 2" descr="C:\Users\TORBEN~1\AppData\Local\Temp\VMwareDnD\0a1b708c\NKG - Wort- Bildmarke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4423" y="44624"/>
            <a:ext cx="553251" cy="52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243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/>
        </p:nvCxnSpPr>
        <p:spPr>
          <a:xfrm>
            <a:off x="251520" y="620688"/>
            <a:ext cx="8640960" cy="0"/>
          </a:xfrm>
          <a:prstGeom prst="line">
            <a:avLst/>
          </a:prstGeom>
          <a:ln w="25400">
            <a:solidFill>
              <a:srgbClr val="034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el 11"/>
          <p:cNvSpPr>
            <a:spLocks noGrp="1"/>
          </p:cNvSpPr>
          <p:nvPr>
            <p:ph type="title"/>
          </p:nvPr>
        </p:nvSpPr>
        <p:spPr>
          <a:xfrm>
            <a:off x="252480" y="192750"/>
            <a:ext cx="7786051" cy="346050"/>
          </a:xfrm>
        </p:spPr>
        <p:txBody>
          <a:bodyPr>
            <a:noAutofit/>
          </a:bodyPr>
          <a:lstStyle>
            <a:lvl1pPr algn="l">
              <a:defRPr sz="1800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17" name="Textplatzhalter 27"/>
          <p:cNvSpPr>
            <a:spLocks noGrp="1"/>
          </p:cNvSpPr>
          <p:nvPr>
            <p:ph type="body" sz="quarter" idx="18"/>
          </p:nvPr>
        </p:nvSpPr>
        <p:spPr>
          <a:xfrm>
            <a:off x="251520" y="612000"/>
            <a:ext cx="6530280" cy="371451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1600" b="1">
                <a:latin typeface="Arial" pitchFamily="34" charset="0"/>
                <a:cs typeface="Arial" pitchFamily="34" charset="0"/>
              </a:defRPr>
            </a:lvl2pPr>
            <a:lvl3pPr marL="914400" indent="0">
              <a:buFontTx/>
              <a:buNone/>
              <a:defRPr sz="1600" b="1">
                <a:latin typeface="Arial" pitchFamily="34" charset="0"/>
                <a:cs typeface="Arial" pitchFamily="34" charset="0"/>
              </a:defRPr>
            </a:lvl3pPr>
            <a:lvl4pPr marL="1371600" indent="0">
              <a:buFontTx/>
              <a:buNone/>
              <a:defRPr sz="1600" b="1">
                <a:latin typeface="Arial" pitchFamily="34" charset="0"/>
                <a:cs typeface="Arial" pitchFamily="34" charset="0"/>
              </a:defRPr>
            </a:lvl4pPr>
            <a:lvl5pPr marL="1828800" indent="0">
              <a:buFontTx/>
              <a:buNone/>
              <a:defRPr sz="16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251520" y="620688"/>
            <a:ext cx="8640960" cy="0"/>
          </a:xfrm>
          <a:prstGeom prst="line">
            <a:avLst/>
          </a:prstGeom>
          <a:ln w="25400">
            <a:solidFill>
              <a:srgbClr val="034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379722" y="6586997"/>
            <a:ext cx="602407" cy="217888"/>
          </a:xfrm>
        </p:spPr>
        <p:txBody>
          <a:bodyPr/>
          <a:lstStyle>
            <a:lvl1pPr>
              <a:defRPr b="1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44DF272-019A-4C68-A2CF-2329B28DED5C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9" name="Picture 2" descr="C:\Users\TORBEN~1\AppData\Local\Temp\VMwareDnD\0a1b708c\NKG - Wort- Bildmarke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4423" y="44624"/>
            <a:ext cx="553251" cy="52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778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12491-AD64-461A-8FEB-73E46846FBF2}" type="datetimeFigureOut">
              <a:rPr lang="es-HN" smtClean="0"/>
              <a:t>25/11/2015</a:t>
            </a:fld>
            <a:endParaRPr lang="es-HN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203E-DD5E-430E-8ACC-CADF00EDBB6B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205402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/>
          <p:cNvSpPr>
            <a:spLocks noGrp="1"/>
          </p:cNvSpPr>
          <p:nvPr>
            <p:ph type="pic" sz="quarter" idx="11"/>
          </p:nvPr>
        </p:nvSpPr>
        <p:spPr>
          <a:xfrm>
            <a:off x="251519" y="908050"/>
            <a:ext cx="8640961" cy="559626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1520" y="620688"/>
            <a:ext cx="8640960" cy="0"/>
          </a:xfrm>
          <a:prstGeom prst="line">
            <a:avLst/>
          </a:prstGeom>
          <a:ln w="25400">
            <a:solidFill>
              <a:srgbClr val="034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251520" y="620688"/>
            <a:ext cx="8640960" cy="0"/>
          </a:xfrm>
          <a:prstGeom prst="line">
            <a:avLst/>
          </a:prstGeom>
          <a:ln w="25400">
            <a:solidFill>
              <a:srgbClr val="034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27"/>
          <p:cNvSpPr>
            <a:spLocks noGrp="1"/>
          </p:cNvSpPr>
          <p:nvPr>
            <p:ph type="body" sz="quarter" idx="16"/>
          </p:nvPr>
        </p:nvSpPr>
        <p:spPr>
          <a:xfrm>
            <a:off x="251520" y="1019255"/>
            <a:ext cx="6530280" cy="371451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1600" b="1">
                <a:latin typeface="Arial" pitchFamily="34" charset="0"/>
                <a:cs typeface="Arial" pitchFamily="34" charset="0"/>
              </a:defRPr>
            </a:lvl2pPr>
            <a:lvl3pPr marL="914400" indent="0">
              <a:buFontTx/>
              <a:buNone/>
              <a:defRPr sz="1600" b="1">
                <a:latin typeface="Arial" pitchFamily="34" charset="0"/>
                <a:cs typeface="Arial" pitchFamily="34" charset="0"/>
              </a:defRPr>
            </a:lvl3pPr>
            <a:lvl4pPr marL="1371600" indent="0">
              <a:buFontTx/>
              <a:buNone/>
              <a:defRPr sz="1600" b="1">
                <a:latin typeface="Arial" pitchFamily="34" charset="0"/>
                <a:cs typeface="Arial" pitchFamily="34" charset="0"/>
              </a:defRPr>
            </a:lvl4pPr>
            <a:lvl5pPr marL="1828800" indent="0">
              <a:buFontTx/>
              <a:buNone/>
              <a:defRPr sz="16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Titel 11"/>
          <p:cNvSpPr>
            <a:spLocks noGrp="1"/>
          </p:cNvSpPr>
          <p:nvPr>
            <p:ph type="title"/>
          </p:nvPr>
        </p:nvSpPr>
        <p:spPr>
          <a:xfrm>
            <a:off x="252480" y="192750"/>
            <a:ext cx="7786051" cy="346050"/>
          </a:xfrm>
        </p:spPr>
        <p:txBody>
          <a:bodyPr>
            <a:noAutofit/>
          </a:bodyPr>
          <a:lstStyle>
            <a:lvl1pPr algn="l">
              <a:defRPr sz="1800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379722" y="6586997"/>
            <a:ext cx="602407" cy="217888"/>
          </a:xfrm>
        </p:spPr>
        <p:txBody>
          <a:bodyPr/>
          <a:lstStyle>
            <a:lvl1pPr>
              <a:defRPr b="1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44DF272-019A-4C68-A2CF-2329B28DED5C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4" name="Picture 2" descr="C:\Users\TORBEN~1\AppData\Local\Temp\VMwareDnD\0a1b708c\NKG - Wort- Bildmarke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4423" y="44624"/>
            <a:ext cx="553251" cy="52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649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points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/>
        </p:nvCxnSpPr>
        <p:spPr>
          <a:xfrm>
            <a:off x="251520" y="620688"/>
            <a:ext cx="8640960" cy="0"/>
          </a:xfrm>
          <a:prstGeom prst="line">
            <a:avLst/>
          </a:prstGeom>
          <a:ln w="25400">
            <a:solidFill>
              <a:srgbClr val="034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Bildplatzhalter 12"/>
          <p:cNvSpPr>
            <a:spLocks noGrp="1"/>
          </p:cNvSpPr>
          <p:nvPr>
            <p:ph type="pic" sz="quarter" idx="13"/>
          </p:nvPr>
        </p:nvSpPr>
        <p:spPr>
          <a:xfrm>
            <a:off x="6948264" y="908720"/>
            <a:ext cx="1944216" cy="559559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6" name="Titel 11"/>
          <p:cNvSpPr>
            <a:spLocks noGrp="1"/>
          </p:cNvSpPr>
          <p:nvPr>
            <p:ph type="title"/>
          </p:nvPr>
        </p:nvSpPr>
        <p:spPr>
          <a:xfrm>
            <a:off x="252480" y="192750"/>
            <a:ext cx="7786051" cy="346050"/>
          </a:xfrm>
        </p:spPr>
        <p:txBody>
          <a:bodyPr>
            <a:noAutofit/>
          </a:bodyPr>
          <a:lstStyle>
            <a:lvl1pPr algn="l">
              <a:defRPr sz="1800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5"/>
          </p:nvPr>
        </p:nvSpPr>
        <p:spPr>
          <a:xfrm>
            <a:off x="246316" y="1261711"/>
            <a:ext cx="6536621" cy="5242606"/>
          </a:xfrm>
        </p:spPr>
        <p:txBody>
          <a:bodyPr>
            <a:noAutofit/>
          </a:bodyPr>
          <a:lstStyle>
            <a:lvl1pPr marL="342900" indent="-342900">
              <a:buClr>
                <a:srgbClr val="E30917"/>
              </a:buClr>
              <a:buFont typeface="Wingdings" pitchFamily="2" charset="2"/>
              <a:buChar char="§"/>
              <a:defRPr sz="1600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E30917"/>
              </a:buClr>
              <a:buFont typeface="Symbol" pitchFamily="18" charset="2"/>
              <a:buChar char="-"/>
              <a:defRPr sz="1400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E30917"/>
              </a:buClr>
              <a:buFont typeface="Symbol" pitchFamily="18" charset="2"/>
              <a:buChar char="-"/>
              <a:defRPr sz="1400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E30917"/>
              </a:buClr>
              <a:buFont typeface="Symbol" pitchFamily="18" charset="2"/>
              <a:buChar char="-"/>
              <a:defRPr sz="1400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E30917"/>
              </a:buClr>
              <a:buFont typeface="Symbol" pitchFamily="18" charset="2"/>
              <a:buChar char="-"/>
              <a:defRPr sz="1400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8" name="Textplatzhalter 27"/>
          <p:cNvSpPr>
            <a:spLocks noGrp="1"/>
          </p:cNvSpPr>
          <p:nvPr>
            <p:ph type="body" sz="quarter" idx="16"/>
          </p:nvPr>
        </p:nvSpPr>
        <p:spPr>
          <a:xfrm>
            <a:off x="251520" y="612000"/>
            <a:ext cx="6530280" cy="371451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1600" b="1">
                <a:latin typeface="Arial" pitchFamily="34" charset="0"/>
                <a:cs typeface="Arial" pitchFamily="34" charset="0"/>
              </a:defRPr>
            </a:lvl2pPr>
            <a:lvl3pPr marL="914400" indent="0">
              <a:buFontTx/>
              <a:buNone/>
              <a:defRPr sz="1600" b="1">
                <a:latin typeface="Arial" pitchFamily="34" charset="0"/>
                <a:cs typeface="Arial" pitchFamily="34" charset="0"/>
              </a:defRPr>
            </a:lvl3pPr>
            <a:lvl4pPr marL="1371600" indent="0">
              <a:buFontTx/>
              <a:buNone/>
              <a:defRPr sz="1600" b="1">
                <a:latin typeface="Arial" pitchFamily="34" charset="0"/>
                <a:cs typeface="Arial" pitchFamily="34" charset="0"/>
              </a:defRPr>
            </a:lvl4pPr>
            <a:lvl5pPr marL="1828800" indent="0">
              <a:buFontTx/>
              <a:buNone/>
              <a:defRPr sz="16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251520" y="620688"/>
            <a:ext cx="8640960" cy="0"/>
          </a:xfrm>
          <a:prstGeom prst="line">
            <a:avLst/>
          </a:prstGeom>
          <a:ln w="25400">
            <a:solidFill>
              <a:srgbClr val="034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379722" y="6586997"/>
            <a:ext cx="602407" cy="217888"/>
          </a:xfrm>
        </p:spPr>
        <p:txBody>
          <a:bodyPr/>
          <a:lstStyle>
            <a:lvl1pPr>
              <a:defRPr b="1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44DF272-019A-4C68-A2CF-2329B28DED5C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2" name="Picture 2" descr="C:\Users\TORBEN~1\AppData\Local\Temp\VMwareDnD\0a1b708c\NKG - Wort- Bildmarke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4423" y="44624"/>
            <a:ext cx="553251" cy="52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390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points +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/>
        </p:nvCxnSpPr>
        <p:spPr>
          <a:xfrm>
            <a:off x="251520" y="620688"/>
            <a:ext cx="8640960" cy="0"/>
          </a:xfrm>
          <a:prstGeom prst="line">
            <a:avLst/>
          </a:prstGeom>
          <a:ln w="25400">
            <a:solidFill>
              <a:srgbClr val="034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6948264" y="908720"/>
            <a:ext cx="1944216" cy="27108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de-DE"/>
            </a:lvl1pPr>
          </a:lstStyle>
          <a:p>
            <a:pPr marL="0" lvl="0" indent="0">
              <a:buFontTx/>
              <a:buNone/>
            </a:pPr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5"/>
          </p:nvPr>
        </p:nvSpPr>
        <p:spPr>
          <a:xfrm>
            <a:off x="6948264" y="3786996"/>
            <a:ext cx="1944216" cy="271209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de-DE"/>
            </a:lvl1pPr>
          </a:lstStyle>
          <a:p>
            <a:pPr marL="0" lvl="0" indent="0">
              <a:buFontTx/>
              <a:buNone/>
            </a:pPr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252480" y="192750"/>
            <a:ext cx="7786051" cy="346050"/>
          </a:xfrm>
        </p:spPr>
        <p:txBody>
          <a:bodyPr>
            <a:noAutofit/>
          </a:bodyPr>
          <a:lstStyle>
            <a:lvl1pPr algn="l">
              <a:defRPr sz="1800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Textplatzhalter 25"/>
          <p:cNvSpPr>
            <a:spLocks noGrp="1"/>
          </p:cNvSpPr>
          <p:nvPr>
            <p:ph type="body" sz="quarter" idx="16"/>
          </p:nvPr>
        </p:nvSpPr>
        <p:spPr>
          <a:xfrm>
            <a:off x="246316" y="1261711"/>
            <a:ext cx="6536621" cy="5241600"/>
          </a:xfrm>
        </p:spPr>
        <p:txBody>
          <a:bodyPr>
            <a:noAutofit/>
          </a:bodyPr>
          <a:lstStyle>
            <a:lvl1pPr marL="342900" indent="-342900">
              <a:buClr>
                <a:srgbClr val="E30917"/>
              </a:buClr>
              <a:buFont typeface="Wingdings" pitchFamily="2" charset="2"/>
              <a:buChar char="§"/>
              <a:defRPr sz="1600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E30917"/>
              </a:buClr>
              <a:buFont typeface="Symbol" pitchFamily="18" charset="2"/>
              <a:buChar char="-"/>
              <a:defRPr sz="1400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E30917"/>
              </a:buClr>
              <a:buFont typeface="Symbol" pitchFamily="18" charset="2"/>
              <a:buChar char="-"/>
              <a:defRPr sz="1400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E30917"/>
              </a:buClr>
              <a:buFont typeface="Symbol" pitchFamily="18" charset="2"/>
              <a:buChar char="-"/>
              <a:defRPr sz="1400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E30917"/>
              </a:buClr>
              <a:buFont typeface="Symbol" pitchFamily="18" charset="2"/>
              <a:buChar char="-"/>
              <a:defRPr sz="1400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4" name="Textplatzhalter 27"/>
          <p:cNvSpPr>
            <a:spLocks noGrp="1"/>
          </p:cNvSpPr>
          <p:nvPr>
            <p:ph type="body" sz="quarter" idx="17"/>
          </p:nvPr>
        </p:nvSpPr>
        <p:spPr>
          <a:xfrm>
            <a:off x="251520" y="612000"/>
            <a:ext cx="6530280" cy="371451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1600" b="1">
                <a:latin typeface="Arial" pitchFamily="34" charset="0"/>
                <a:cs typeface="Arial" pitchFamily="34" charset="0"/>
              </a:defRPr>
            </a:lvl2pPr>
            <a:lvl3pPr marL="914400" indent="0">
              <a:buFontTx/>
              <a:buNone/>
              <a:defRPr sz="1600" b="1">
                <a:latin typeface="Arial" pitchFamily="34" charset="0"/>
                <a:cs typeface="Arial" pitchFamily="34" charset="0"/>
              </a:defRPr>
            </a:lvl3pPr>
            <a:lvl4pPr marL="1371600" indent="0">
              <a:buFontTx/>
              <a:buNone/>
              <a:defRPr sz="1600" b="1">
                <a:latin typeface="Arial" pitchFamily="34" charset="0"/>
                <a:cs typeface="Arial" pitchFamily="34" charset="0"/>
              </a:defRPr>
            </a:lvl4pPr>
            <a:lvl5pPr marL="1828800" indent="0">
              <a:buFontTx/>
              <a:buNone/>
              <a:defRPr sz="16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251520" y="620688"/>
            <a:ext cx="8640960" cy="0"/>
          </a:xfrm>
          <a:prstGeom prst="line">
            <a:avLst/>
          </a:prstGeom>
          <a:ln w="25400">
            <a:solidFill>
              <a:srgbClr val="034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379722" y="6586997"/>
            <a:ext cx="602407" cy="217888"/>
          </a:xfrm>
        </p:spPr>
        <p:txBody>
          <a:bodyPr/>
          <a:lstStyle>
            <a:lvl1pPr>
              <a:defRPr b="1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44DF272-019A-4C68-A2CF-2329B28DED5C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7" name="Picture 2" descr="C:\Users\TORBEN~1\AppData\Local\Temp\VMwareDnD\0a1b708c\NKG - Wort- Bildmarke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4423" y="44624"/>
            <a:ext cx="553251" cy="52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900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points +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/>
        </p:nvCxnSpPr>
        <p:spPr>
          <a:xfrm>
            <a:off x="251520" y="620688"/>
            <a:ext cx="8640960" cy="0"/>
          </a:xfrm>
          <a:prstGeom prst="line">
            <a:avLst/>
          </a:prstGeom>
          <a:ln w="25400">
            <a:solidFill>
              <a:srgbClr val="034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ildplatzhalter 2"/>
          <p:cNvSpPr>
            <a:spLocks noGrp="1"/>
          </p:cNvSpPr>
          <p:nvPr>
            <p:ph type="pic" sz="quarter" idx="15"/>
          </p:nvPr>
        </p:nvSpPr>
        <p:spPr>
          <a:xfrm>
            <a:off x="251520" y="5085183"/>
            <a:ext cx="8640960" cy="141913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de-DE"/>
            </a:lvl1pPr>
          </a:lstStyle>
          <a:p>
            <a:pPr marL="0" lvl="0" indent="0">
              <a:buFontTx/>
              <a:buNone/>
            </a:pPr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7" name="Titel 11"/>
          <p:cNvSpPr>
            <a:spLocks noGrp="1"/>
          </p:cNvSpPr>
          <p:nvPr>
            <p:ph type="title"/>
          </p:nvPr>
        </p:nvSpPr>
        <p:spPr>
          <a:xfrm>
            <a:off x="252480" y="192750"/>
            <a:ext cx="7786051" cy="346050"/>
          </a:xfrm>
        </p:spPr>
        <p:txBody>
          <a:bodyPr>
            <a:noAutofit/>
          </a:bodyPr>
          <a:lstStyle>
            <a:lvl1pPr algn="l">
              <a:defRPr sz="1800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Textplatzhalter 27"/>
          <p:cNvSpPr>
            <a:spLocks noGrp="1"/>
          </p:cNvSpPr>
          <p:nvPr>
            <p:ph type="body" sz="quarter" idx="17"/>
          </p:nvPr>
        </p:nvSpPr>
        <p:spPr>
          <a:xfrm>
            <a:off x="251520" y="612000"/>
            <a:ext cx="6530280" cy="371451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1600" b="1">
                <a:latin typeface="Arial" pitchFamily="34" charset="0"/>
                <a:cs typeface="Arial" pitchFamily="34" charset="0"/>
              </a:defRPr>
            </a:lvl2pPr>
            <a:lvl3pPr marL="914400" indent="0">
              <a:buFontTx/>
              <a:buNone/>
              <a:defRPr sz="1600" b="1">
                <a:latin typeface="Arial" pitchFamily="34" charset="0"/>
                <a:cs typeface="Arial" pitchFamily="34" charset="0"/>
              </a:defRPr>
            </a:lvl3pPr>
            <a:lvl4pPr marL="1371600" indent="0">
              <a:buFontTx/>
              <a:buNone/>
              <a:defRPr sz="1600" b="1">
                <a:latin typeface="Arial" pitchFamily="34" charset="0"/>
                <a:cs typeface="Arial" pitchFamily="34" charset="0"/>
              </a:defRPr>
            </a:lvl4pPr>
            <a:lvl5pPr marL="1828800" indent="0">
              <a:buFontTx/>
              <a:buNone/>
              <a:defRPr sz="16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platzhalter 25"/>
          <p:cNvSpPr>
            <a:spLocks noGrp="1"/>
          </p:cNvSpPr>
          <p:nvPr>
            <p:ph type="body" sz="quarter" idx="18"/>
          </p:nvPr>
        </p:nvSpPr>
        <p:spPr>
          <a:xfrm>
            <a:off x="246316" y="1269141"/>
            <a:ext cx="8646164" cy="3656542"/>
          </a:xfrm>
        </p:spPr>
        <p:txBody>
          <a:bodyPr>
            <a:noAutofit/>
          </a:bodyPr>
          <a:lstStyle>
            <a:lvl1pPr marL="342900" indent="-342900">
              <a:buClr>
                <a:srgbClr val="E30917"/>
              </a:buClr>
              <a:buFont typeface="Wingdings" pitchFamily="2" charset="2"/>
              <a:buChar char="§"/>
              <a:defRPr sz="1600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E30917"/>
              </a:buClr>
              <a:buFont typeface="Symbol" pitchFamily="18" charset="2"/>
              <a:buChar char="-"/>
              <a:defRPr sz="1400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E30917"/>
              </a:buClr>
              <a:buFont typeface="Symbol" pitchFamily="18" charset="2"/>
              <a:buChar char="-"/>
              <a:defRPr sz="1400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E30917"/>
              </a:buClr>
              <a:buFont typeface="Symbol" pitchFamily="18" charset="2"/>
              <a:buChar char="-"/>
              <a:defRPr sz="1400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E30917"/>
              </a:buClr>
              <a:buFont typeface="Symbol" pitchFamily="18" charset="2"/>
              <a:buChar char="-"/>
              <a:defRPr sz="1400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251520" y="620688"/>
            <a:ext cx="8640960" cy="0"/>
          </a:xfrm>
          <a:prstGeom prst="line">
            <a:avLst/>
          </a:prstGeom>
          <a:ln w="25400">
            <a:solidFill>
              <a:srgbClr val="034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379722" y="6586997"/>
            <a:ext cx="602407" cy="217888"/>
          </a:xfrm>
        </p:spPr>
        <p:txBody>
          <a:bodyPr/>
          <a:lstStyle>
            <a:lvl1pPr>
              <a:defRPr b="1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44DF272-019A-4C68-A2CF-2329B28DED5C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5" name="Picture 2" descr="C:\Users\TORBEN~1\AppData\Local\Temp\VMwareDnD\0a1b708c\NKG - Wort- Bildmarke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4423" y="44624"/>
            <a:ext cx="553251" cy="52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854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ufzählung + 2 Bild 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/>
        </p:nvCxnSpPr>
        <p:spPr>
          <a:xfrm>
            <a:off x="251520" y="620688"/>
            <a:ext cx="8640960" cy="0"/>
          </a:xfrm>
          <a:prstGeom prst="line">
            <a:avLst/>
          </a:prstGeom>
          <a:ln w="25400">
            <a:solidFill>
              <a:srgbClr val="034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ildplatzhalter 2"/>
          <p:cNvSpPr>
            <a:spLocks noGrp="1"/>
          </p:cNvSpPr>
          <p:nvPr>
            <p:ph type="pic" sz="quarter" idx="15"/>
          </p:nvPr>
        </p:nvSpPr>
        <p:spPr>
          <a:xfrm>
            <a:off x="251520" y="5085184"/>
            <a:ext cx="4176464" cy="14184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de-DE"/>
            </a:lvl1pPr>
          </a:lstStyle>
          <a:p>
            <a:pPr marL="0" lvl="0" indent="0">
              <a:buFontTx/>
              <a:buNone/>
            </a:pPr>
            <a:r>
              <a:rPr lang="en-US" noProof="0" dirty="0" err="1" smtClean="0"/>
              <a:t>Bild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auf Symbol </a:t>
            </a:r>
            <a:r>
              <a:rPr lang="en-US" noProof="0" dirty="0" err="1" smtClean="0"/>
              <a:t>hinzufügen</a:t>
            </a:r>
            <a:endParaRPr lang="en-US" noProof="0" dirty="0"/>
          </a:p>
        </p:txBody>
      </p:sp>
      <p:sp>
        <p:nvSpPr>
          <p:cNvPr id="7" name="Bildplatzhalter 2"/>
          <p:cNvSpPr>
            <a:spLocks noGrp="1"/>
          </p:cNvSpPr>
          <p:nvPr>
            <p:ph type="pic" sz="quarter" idx="16"/>
          </p:nvPr>
        </p:nvSpPr>
        <p:spPr>
          <a:xfrm>
            <a:off x="4716016" y="5085184"/>
            <a:ext cx="4176464" cy="14184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de-DE"/>
            </a:lvl1pPr>
          </a:lstStyle>
          <a:p>
            <a:pPr marL="0" lvl="0" indent="0">
              <a:buFontTx/>
              <a:buNone/>
            </a:pPr>
            <a:r>
              <a:rPr lang="en-US" noProof="0" dirty="0" err="1" smtClean="0"/>
              <a:t>Bild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auf Symbol </a:t>
            </a:r>
            <a:r>
              <a:rPr lang="en-US" noProof="0" dirty="0" err="1" smtClean="0"/>
              <a:t>hinzufügen</a:t>
            </a:r>
            <a:endParaRPr lang="en-US" noProof="0" dirty="0"/>
          </a:p>
        </p:txBody>
      </p:sp>
      <p:sp>
        <p:nvSpPr>
          <p:cNvPr id="15" name="Titel 11"/>
          <p:cNvSpPr>
            <a:spLocks noGrp="1"/>
          </p:cNvSpPr>
          <p:nvPr>
            <p:ph type="title"/>
          </p:nvPr>
        </p:nvSpPr>
        <p:spPr>
          <a:xfrm>
            <a:off x="252480" y="192750"/>
            <a:ext cx="7786051" cy="346050"/>
          </a:xfrm>
        </p:spPr>
        <p:txBody>
          <a:bodyPr>
            <a:noAutofit/>
          </a:bodyPr>
          <a:lstStyle>
            <a:lvl1pPr algn="l">
              <a:defRPr sz="1800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16" name="Textplatzhalter 25"/>
          <p:cNvSpPr>
            <a:spLocks noGrp="1"/>
          </p:cNvSpPr>
          <p:nvPr>
            <p:ph type="body" sz="quarter" idx="17"/>
          </p:nvPr>
        </p:nvSpPr>
        <p:spPr>
          <a:xfrm>
            <a:off x="246316" y="1269140"/>
            <a:ext cx="8646164" cy="3657600"/>
          </a:xfrm>
        </p:spPr>
        <p:txBody>
          <a:bodyPr>
            <a:noAutofit/>
          </a:bodyPr>
          <a:lstStyle>
            <a:lvl1pPr marL="342900" indent="-342900">
              <a:buClr>
                <a:srgbClr val="E30917"/>
              </a:buClr>
              <a:buFont typeface="Wingdings" pitchFamily="2" charset="2"/>
              <a:buChar char="§"/>
              <a:defRPr sz="1600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E30917"/>
              </a:buClr>
              <a:buFont typeface="Symbol" pitchFamily="18" charset="2"/>
              <a:buChar char="-"/>
              <a:defRPr sz="1400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E30917"/>
              </a:buClr>
              <a:buFont typeface="Symbol" pitchFamily="18" charset="2"/>
              <a:buChar char="-"/>
              <a:defRPr sz="1400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E30917"/>
              </a:buClr>
              <a:buFont typeface="Symbol" pitchFamily="18" charset="2"/>
              <a:buChar char="-"/>
              <a:defRPr sz="1400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E30917"/>
              </a:buClr>
              <a:buFont typeface="Symbol" pitchFamily="18" charset="2"/>
              <a:buChar char="-"/>
              <a:defRPr sz="1400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17" name="Textplatzhalter 27"/>
          <p:cNvSpPr>
            <a:spLocks noGrp="1"/>
          </p:cNvSpPr>
          <p:nvPr>
            <p:ph type="body" sz="quarter" idx="18"/>
          </p:nvPr>
        </p:nvSpPr>
        <p:spPr>
          <a:xfrm>
            <a:off x="251520" y="612000"/>
            <a:ext cx="6530280" cy="371451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1600" b="1">
                <a:latin typeface="Arial" pitchFamily="34" charset="0"/>
                <a:cs typeface="Arial" pitchFamily="34" charset="0"/>
              </a:defRPr>
            </a:lvl2pPr>
            <a:lvl3pPr marL="914400" indent="0">
              <a:buFontTx/>
              <a:buNone/>
              <a:defRPr sz="1600" b="1">
                <a:latin typeface="Arial" pitchFamily="34" charset="0"/>
                <a:cs typeface="Arial" pitchFamily="34" charset="0"/>
              </a:defRPr>
            </a:lvl3pPr>
            <a:lvl4pPr marL="1371600" indent="0">
              <a:buFontTx/>
              <a:buNone/>
              <a:defRPr sz="1600" b="1">
                <a:latin typeface="Arial" pitchFamily="34" charset="0"/>
                <a:cs typeface="Arial" pitchFamily="34" charset="0"/>
              </a:defRPr>
            </a:lvl4pPr>
            <a:lvl5pPr marL="1828800" indent="0">
              <a:buFontTx/>
              <a:buNone/>
              <a:defRPr sz="16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Textmasterformat bearbeiten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251520" y="620688"/>
            <a:ext cx="8640960" cy="0"/>
          </a:xfrm>
          <a:prstGeom prst="line">
            <a:avLst/>
          </a:prstGeom>
          <a:ln w="25400">
            <a:solidFill>
              <a:srgbClr val="034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379722" y="6586997"/>
            <a:ext cx="602407" cy="217888"/>
          </a:xfrm>
        </p:spPr>
        <p:txBody>
          <a:bodyPr/>
          <a:lstStyle>
            <a:lvl1pPr>
              <a:defRPr b="1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44DF272-019A-4C68-A2CF-2329B28DED5C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14" name="Picture 2" descr="C:\Users\TORBEN~1\AppData\Local\Temp\VMwareDnD\0a1b708c\NKG - Wort- Bildmarke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4423" y="44624"/>
            <a:ext cx="553251" cy="52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724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points + illustra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/>
        </p:nvCxnSpPr>
        <p:spPr>
          <a:xfrm>
            <a:off x="251520" y="620688"/>
            <a:ext cx="8640960" cy="0"/>
          </a:xfrm>
          <a:prstGeom prst="line">
            <a:avLst/>
          </a:prstGeom>
          <a:ln w="25400">
            <a:solidFill>
              <a:srgbClr val="034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el 11"/>
          <p:cNvSpPr>
            <a:spLocks noGrp="1"/>
          </p:cNvSpPr>
          <p:nvPr>
            <p:ph type="title"/>
          </p:nvPr>
        </p:nvSpPr>
        <p:spPr>
          <a:xfrm>
            <a:off x="252480" y="192750"/>
            <a:ext cx="7786051" cy="346050"/>
          </a:xfrm>
        </p:spPr>
        <p:txBody>
          <a:bodyPr>
            <a:noAutofit/>
          </a:bodyPr>
          <a:lstStyle>
            <a:lvl1pPr algn="l">
              <a:defRPr sz="1800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16" name="Textplatzhalter 25"/>
          <p:cNvSpPr>
            <a:spLocks noGrp="1"/>
          </p:cNvSpPr>
          <p:nvPr>
            <p:ph type="body" sz="quarter" idx="17"/>
          </p:nvPr>
        </p:nvSpPr>
        <p:spPr>
          <a:xfrm>
            <a:off x="246316" y="1269140"/>
            <a:ext cx="8646164" cy="5241600"/>
          </a:xfrm>
        </p:spPr>
        <p:txBody>
          <a:bodyPr>
            <a:noAutofit/>
          </a:bodyPr>
          <a:lstStyle>
            <a:lvl1pPr marL="342900" indent="-342900">
              <a:buClr>
                <a:srgbClr val="E30917"/>
              </a:buClr>
              <a:buFont typeface="Wingdings" pitchFamily="2" charset="2"/>
              <a:buChar char="§"/>
              <a:defRPr sz="1600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E30917"/>
              </a:buClr>
              <a:buFont typeface="Symbol" pitchFamily="18" charset="2"/>
              <a:buChar char="-"/>
              <a:defRPr sz="1400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E30917"/>
              </a:buClr>
              <a:buFont typeface="Symbol" pitchFamily="18" charset="2"/>
              <a:buChar char="-"/>
              <a:defRPr sz="1400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E30917"/>
              </a:buClr>
              <a:buFont typeface="Symbol" pitchFamily="18" charset="2"/>
              <a:buChar char="-"/>
              <a:defRPr sz="1400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E30917"/>
              </a:buClr>
              <a:buFont typeface="Symbol" pitchFamily="18" charset="2"/>
              <a:buChar char="-"/>
              <a:defRPr sz="1400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Textmasterformat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sp>
        <p:nvSpPr>
          <p:cNvPr id="17" name="Textplatzhalter 27"/>
          <p:cNvSpPr>
            <a:spLocks noGrp="1"/>
          </p:cNvSpPr>
          <p:nvPr>
            <p:ph type="body" sz="quarter" idx="18"/>
          </p:nvPr>
        </p:nvSpPr>
        <p:spPr>
          <a:xfrm>
            <a:off x="251520" y="612000"/>
            <a:ext cx="6530280" cy="371451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1600" b="1">
                <a:latin typeface="Arial" pitchFamily="34" charset="0"/>
                <a:cs typeface="Arial" pitchFamily="34" charset="0"/>
              </a:defRPr>
            </a:lvl2pPr>
            <a:lvl3pPr marL="914400" indent="0">
              <a:buFontTx/>
              <a:buNone/>
              <a:defRPr sz="1600" b="1">
                <a:latin typeface="Arial" pitchFamily="34" charset="0"/>
                <a:cs typeface="Arial" pitchFamily="34" charset="0"/>
              </a:defRPr>
            </a:lvl3pPr>
            <a:lvl4pPr marL="1371600" indent="0">
              <a:buFontTx/>
              <a:buNone/>
              <a:defRPr sz="1600" b="1">
                <a:latin typeface="Arial" pitchFamily="34" charset="0"/>
                <a:cs typeface="Arial" pitchFamily="34" charset="0"/>
              </a:defRPr>
            </a:lvl4pPr>
            <a:lvl5pPr marL="1828800" indent="0">
              <a:buFontTx/>
              <a:buNone/>
              <a:defRPr sz="16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Textmasterformat bearbeiten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251520" y="620688"/>
            <a:ext cx="8640960" cy="0"/>
          </a:xfrm>
          <a:prstGeom prst="line">
            <a:avLst/>
          </a:prstGeom>
          <a:ln w="25400">
            <a:solidFill>
              <a:srgbClr val="034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pieren 17"/>
          <p:cNvGrpSpPr/>
          <p:nvPr/>
        </p:nvGrpSpPr>
        <p:grpSpPr>
          <a:xfrm>
            <a:off x="6571051" y="5058131"/>
            <a:ext cx="1987823" cy="1772816"/>
            <a:chOff x="3071926" y="1868993"/>
            <a:chExt cx="3788195" cy="3378458"/>
          </a:xfrm>
        </p:grpSpPr>
        <p:sp>
          <p:nvSpPr>
            <p:cNvPr id="41" name="Freihandform 40"/>
            <p:cNvSpPr/>
            <p:nvPr/>
          </p:nvSpPr>
          <p:spPr>
            <a:xfrm>
              <a:off x="3893736" y="2657789"/>
              <a:ext cx="783772" cy="643095"/>
            </a:xfrm>
            <a:custGeom>
              <a:avLst/>
              <a:gdLst>
                <a:gd name="connsiteX0" fmla="*/ 0 w 783772"/>
                <a:gd name="connsiteY0" fmla="*/ 216040 h 643095"/>
                <a:gd name="connsiteX1" fmla="*/ 40194 w 783772"/>
                <a:gd name="connsiteY1" fmla="*/ 140677 h 643095"/>
                <a:gd name="connsiteX2" fmla="*/ 105508 w 783772"/>
                <a:gd name="connsiteY2" fmla="*/ 100484 h 643095"/>
                <a:gd name="connsiteX3" fmla="*/ 175846 w 783772"/>
                <a:gd name="connsiteY3" fmla="*/ 50242 h 643095"/>
                <a:gd name="connsiteX4" fmla="*/ 291402 w 783772"/>
                <a:gd name="connsiteY4" fmla="*/ 0 h 643095"/>
                <a:gd name="connsiteX5" fmla="*/ 381838 w 783772"/>
                <a:gd name="connsiteY5" fmla="*/ 20097 h 643095"/>
                <a:gd name="connsiteX6" fmla="*/ 482321 w 783772"/>
                <a:gd name="connsiteY6" fmla="*/ 25121 h 643095"/>
                <a:gd name="connsiteX7" fmla="*/ 572756 w 783772"/>
                <a:gd name="connsiteY7" fmla="*/ 75363 h 643095"/>
                <a:gd name="connsiteX8" fmla="*/ 643095 w 783772"/>
                <a:gd name="connsiteY8" fmla="*/ 140677 h 643095"/>
                <a:gd name="connsiteX9" fmla="*/ 683288 w 783772"/>
                <a:gd name="connsiteY9" fmla="*/ 221064 h 643095"/>
                <a:gd name="connsiteX10" fmla="*/ 688312 w 783772"/>
                <a:gd name="connsiteY10" fmla="*/ 266281 h 643095"/>
                <a:gd name="connsiteX11" fmla="*/ 763675 w 783772"/>
                <a:gd name="connsiteY11" fmla="*/ 361741 h 643095"/>
                <a:gd name="connsiteX12" fmla="*/ 778748 w 783772"/>
                <a:gd name="connsiteY12" fmla="*/ 427055 h 643095"/>
                <a:gd name="connsiteX13" fmla="*/ 758651 w 783772"/>
                <a:gd name="connsiteY13" fmla="*/ 497393 h 643095"/>
                <a:gd name="connsiteX14" fmla="*/ 783772 w 783772"/>
                <a:gd name="connsiteY14" fmla="*/ 562708 h 643095"/>
                <a:gd name="connsiteX15" fmla="*/ 723482 w 783772"/>
                <a:gd name="connsiteY15" fmla="*/ 562708 h 643095"/>
                <a:gd name="connsiteX16" fmla="*/ 633046 w 783772"/>
                <a:gd name="connsiteY16" fmla="*/ 592853 h 643095"/>
                <a:gd name="connsiteX17" fmla="*/ 517490 w 783772"/>
                <a:gd name="connsiteY17" fmla="*/ 622998 h 643095"/>
                <a:gd name="connsiteX18" fmla="*/ 432079 w 783772"/>
                <a:gd name="connsiteY18" fmla="*/ 628022 h 643095"/>
                <a:gd name="connsiteX19" fmla="*/ 386862 w 783772"/>
                <a:gd name="connsiteY19" fmla="*/ 617974 h 643095"/>
                <a:gd name="connsiteX20" fmla="*/ 341644 w 783772"/>
                <a:gd name="connsiteY20" fmla="*/ 622998 h 643095"/>
                <a:gd name="connsiteX21" fmla="*/ 256233 w 783772"/>
                <a:gd name="connsiteY21" fmla="*/ 643095 h 643095"/>
                <a:gd name="connsiteX22" fmla="*/ 160774 w 783772"/>
                <a:gd name="connsiteY22" fmla="*/ 622998 h 643095"/>
                <a:gd name="connsiteX23" fmla="*/ 65315 w 783772"/>
                <a:gd name="connsiteY23" fmla="*/ 547635 h 643095"/>
                <a:gd name="connsiteX24" fmla="*/ 40194 w 783772"/>
                <a:gd name="connsiteY24" fmla="*/ 492369 h 643095"/>
                <a:gd name="connsiteX25" fmla="*/ 45218 w 783772"/>
                <a:gd name="connsiteY25" fmla="*/ 401934 h 643095"/>
                <a:gd name="connsiteX26" fmla="*/ 25121 w 783772"/>
                <a:gd name="connsiteY26" fmla="*/ 296426 h 643095"/>
                <a:gd name="connsiteX27" fmla="*/ 0 w 783772"/>
                <a:gd name="connsiteY27" fmla="*/ 216040 h 643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83772" h="643095">
                  <a:moveTo>
                    <a:pt x="0" y="216040"/>
                  </a:moveTo>
                  <a:lnTo>
                    <a:pt x="40194" y="140677"/>
                  </a:lnTo>
                  <a:lnTo>
                    <a:pt x="105508" y="100484"/>
                  </a:lnTo>
                  <a:lnTo>
                    <a:pt x="175846" y="50242"/>
                  </a:lnTo>
                  <a:lnTo>
                    <a:pt x="291402" y="0"/>
                  </a:lnTo>
                  <a:lnTo>
                    <a:pt x="381838" y="20097"/>
                  </a:lnTo>
                  <a:lnTo>
                    <a:pt x="482321" y="25121"/>
                  </a:lnTo>
                  <a:lnTo>
                    <a:pt x="572756" y="75363"/>
                  </a:lnTo>
                  <a:lnTo>
                    <a:pt x="643095" y="140677"/>
                  </a:lnTo>
                  <a:lnTo>
                    <a:pt x="683288" y="221064"/>
                  </a:lnTo>
                  <a:lnTo>
                    <a:pt x="688312" y="266281"/>
                  </a:lnTo>
                  <a:lnTo>
                    <a:pt x="763675" y="361741"/>
                  </a:lnTo>
                  <a:lnTo>
                    <a:pt x="778748" y="427055"/>
                  </a:lnTo>
                  <a:lnTo>
                    <a:pt x="758651" y="497393"/>
                  </a:lnTo>
                  <a:lnTo>
                    <a:pt x="783772" y="562708"/>
                  </a:lnTo>
                  <a:lnTo>
                    <a:pt x="723482" y="562708"/>
                  </a:lnTo>
                  <a:lnTo>
                    <a:pt x="633046" y="592853"/>
                  </a:lnTo>
                  <a:lnTo>
                    <a:pt x="517490" y="622998"/>
                  </a:lnTo>
                  <a:lnTo>
                    <a:pt x="432079" y="628022"/>
                  </a:lnTo>
                  <a:lnTo>
                    <a:pt x="386862" y="617974"/>
                  </a:lnTo>
                  <a:lnTo>
                    <a:pt x="341644" y="622998"/>
                  </a:lnTo>
                  <a:lnTo>
                    <a:pt x="256233" y="643095"/>
                  </a:lnTo>
                  <a:lnTo>
                    <a:pt x="160774" y="622998"/>
                  </a:lnTo>
                  <a:lnTo>
                    <a:pt x="65315" y="547635"/>
                  </a:lnTo>
                  <a:lnTo>
                    <a:pt x="40194" y="492369"/>
                  </a:lnTo>
                  <a:lnTo>
                    <a:pt x="45218" y="401934"/>
                  </a:lnTo>
                  <a:lnTo>
                    <a:pt x="25121" y="296426"/>
                  </a:lnTo>
                  <a:lnTo>
                    <a:pt x="0" y="216040"/>
                  </a:lnTo>
                  <a:close/>
                </a:path>
              </a:pathLst>
            </a:custGeom>
            <a:ln>
              <a:solidFill>
                <a:srgbClr val="1243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chemeClr val="tx1"/>
                </a:solidFill>
              </a:endParaRPr>
            </a:p>
          </p:txBody>
        </p:sp>
        <p:sp>
          <p:nvSpPr>
            <p:cNvPr id="42" name="Freihandform 41"/>
            <p:cNvSpPr/>
            <p:nvPr/>
          </p:nvSpPr>
          <p:spPr>
            <a:xfrm>
              <a:off x="3089868" y="2692958"/>
              <a:ext cx="844062" cy="708409"/>
            </a:xfrm>
            <a:custGeom>
              <a:avLst/>
              <a:gdLst>
                <a:gd name="connsiteX0" fmla="*/ 828989 w 844062"/>
                <a:gd name="connsiteY0" fmla="*/ 482321 h 708409"/>
                <a:gd name="connsiteX1" fmla="*/ 793820 w 844062"/>
                <a:gd name="connsiteY1" fmla="*/ 547635 h 708409"/>
                <a:gd name="connsiteX2" fmla="*/ 768699 w 844062"/>
                <a:gd name="connsiteY2" fmla="*/ 597877 h 708409"/>
                <a:gd name="connsiteX3" fmla="*/ 708409 w 844062"/>
                <a:gd name="connsiteY3" fmla="*/ 643095 h 708409"/>
                <a:gd name="connsiteX4" fmla="*/ 622998 w 844062"/>
                <a:gd name="connsiteY4" fmla="*/ 668216 h 708409"/>
                <a:gd name="connsiteX5" fmla="*/ 592853 w 844062"/>
                <a:gd name="connsiteY5" fmla="*/ 663191 h 708409"/>
                <a:gd name="connsiteX6" fmla="*/ 552659 w 844062"/>
                <a:gd name="connsiteY6" fmla="*/ 683288 h 708409"/>
                <a:gd name="connsiteX7" fmla="*/ 507442 w 844062"/>
                <a:gd name="connsiteY7" fmla="*/ 688312 h 708409"/>
                <a:gd name="connsiteX8" fmla="*/ 462224 w 844062"/>
                <a:gd name="connsiteY8" fmla="*/ 698361 h 708409"/>
                <a:gd name="connsiteX9" fmla="*/ 381837 w 844062"/>
                <a:gd name="connsiteY9" fmla="*/ 663191 h 708409"/>
                <a:gd name="connsiteX10" fmla="*/ 336620 w 844062"/>
                <a:gd name="connsiteY10" fmla="*/ 683288 h 708409"/>
                <a:gd name="connsiteX11" fmla="*/ 241161 w 844062"/>
                <a:gd name="connsiteY11" fmla="*/ 708409 h 708409"/>
                <a:gd name="connsiteX12" fmla="*/ 180870 w 844062"/>
                <a:gd name="connsiteY12" fmla="*/ 693337 h 708409"/>
                <a:gd name="connsiteX13" fmla="*/ 100484 w 844062"/>
                <a:gd name="connsiteY13" fmla="*/ 658167 h 708409"/>
                <a:gd name="connsiteX14" fmla="*/ 80387 w 844062"/>
                <a:gd name="connsiteY14" fmla="*/ 602901 h 708409"/>
                <a:gd name="connsiteX15" fmla="*/ 50242 w 844062"/>
                <a:gd name="connsiteY15" fmla="*/ 567732 h 708409"/>
                <a:gd name="connsiteX16" fmla="*/ 0 w 844062"/>
                <a:gd name="connsiteY16" fmla="*/ 557684 h 708409"/>
                <a:gd name="connsiteX17" fmla="*/ 50242 w 844062"/>
                <a:gd name="connsiteY17" fmla="*/ 532563 h 708409"/>
                <a:gd name="connsiteX18" fmla="*/ 40194 w 844062"/>
                <a:gd name="connsiteY18" fmla="*/ 457200 h 708409"/>
                <a:gd name="connsiteX19" fmla="*/ 20097 w 844062"/>
                <a:gd name="connsiteY19" fmla="*/ 396910 h 708409"/>
                <a:gd name="connsiteX20" fmla="*/ 65314 w 844062"/>
                <a:gd name="connsiteY20" fmla="*/ 316523 h 708409"/>
                <a:gd name="connsiteX21" fmla="*/ 120580 w 844062"/>
                <a:gd name="connsiteY21" fmla="*/ 266282 h 708409"/>
                <a:gd name="connsiteX22" fmla="*/ 145701 w 844062"/>
                <a:gd name="connsiteY22" fmla="*/ 175846 h 708409"/>
                <a:gd name="connsiteX23" fmla="*/ 175846 w 844062"/>
                <a:gd name="connsiteY23" fmla="*/ 120580 h 708409"/>
                <a:gd name="connsiteX24" fmla="*/ 261257 w 844062"/>
                <a:gd name="connsiteY24" fmla="*/ 55266 h 708409"/>
                <a:gd name="connsiteX25" fmla="*/ 356717 w 844062"/>
                <a:gd name="connsiteY25" fmla="*/ 15073 h 708409"/>
                <a:gd name="connsiteX26" fmla="*/ 482321 w 844062"/>
                <a:gd name="connsiteY26" fmla="*/ 0 h 708409"/>
                <a:gd name="connsiteX27" fmla="*/ 582805 w 844062"/>
                <a:gd name="connsiteY27" fmla="*/ 35169 h 708409"/>
                <a:gd name="connsiteX28" fmla="*/ 663191 w 844062"/>
                <a:gd name="connsiteY28" fmla="*/ 80387 h 708409"/>
                <a:gd name="connsiteX29" fmla="*/ 763675 w 844062"/>
                <a:gd name="connsiteY29" fmla="*/ 140677 h 708409"/>
                <a:gd name="connsiteX30" fmla="*/ 813917 w 844062"/>
                <a:gd name="connsiteY30" fmla="*/ 190919 h 708409"/>
                <a:gd name="connsiteX31" fmla="*/ 834013 w 844062"/>
                <a:gd name="connsiteY31" fmla="*/ 286378 h 708409"/>
                <a:gd name="connsiteX32" fmla="*/ 844062 w 844062"/>
                <a:gd name="connsiteY32" fmla="*/ 381838 h 708409"/>
                <a:gd name="connsiteX33" fmla="*/ 828989 w 844062"/>
                <a:gd name="connsiteY33" fmla="*/ 482321 h 708409"/>
                <a:gd name="connsiteX0" fmla="*/ 828989 w 844062"/>
                <a:gd name="connsiteY0" fmla="*/ 482321 h 708409"/>
                <a:gd name="connsiteX1" fmla="*/ 793820 w 844062"/>
                <a:gd name="connsiteY1" fmla="*/ 547635 h 708409"/>
                <a:gd name="connsiteX2" fmla="*/ 768699 w 844062"/>
                <a:gd name="connsiteY2" fmla="*/ 597877 h 708409"/>
                <a:gd name="connsiteX3" fmla="*/ 708409 w 844062"/>
                <a:gd name="connsiteY3" fmla="*/ 643095 h 708409"/>
                <a:gd name="connsiteX4" fmla="*/ 622998 w 844062"/>
                <a:gd name="connsiteY4" fmla="*/ 668216 h 708409"/>
                <a:gd name="connsiteX5" fmla="*/ 592853 w 844062"/>
                <a:gd name="connsiteY5" fmla="*/ 663191 h 708409"/>
                <a:gd name="connsiteX6" fmla="*/ 552659 w 844062"/>
                <a:gd name="connsiteY6" fmla="*/ 683288 h 708409"/>
                <a:gd name="connsiteX7" fmla="*/ 507442 w 844062"/>
                <a:gd name="connsiteY7" fmla="*/ 688312 h 708409"/>
                <a:gd name="connsiteX8" fmla="*/ 462224 w 844062"/>
                <a:gd name="connsiteY8" fmla="*/ 698361 h 708409"/>
                <a:gd name="connsiteX9" fmla="*/ 381837 w 844062"/>
                <a:gd name="connsiteY9" fmla="*/ 663191 h 708409"/>
                <a:gd name="connsiteX10" fmla="*/ 336620 w 844062"/>
                <a:gd name="connsiteY10" fmla="*/ 683288 h 708409"/>
                <a:gd name="connsiteX11" fmla="*/ 241161 w 844062"/>
                <a:gd name="connsiteY11" fmla="*/ 708409 h 708409"/>
                <a:gd name="connsiteX12" fmla="*/ 180870 w 844062"/>
                <a:gd name="connsiteY12" fmla="*/ 693337 h 708409"/>
                <a:gd name="connsiteX13" fmla="*/ 100484 w 844062"/>
                <a:gd name="connsiteY13" fmla="*/ 658167 h 708409"/>
                <a:gd name="connsiteX14" fmla="*/ 80387 w 844062"/>
                <a:gd name="connsiteY14" fmla="*/ 602901 h 708409"/>
                <a:gd name="connsiteX15" fmla="*/ 50242 w 844062"/>
                <a:gd name="connsiteY15" fmla="*/ 567732 h 708409"/>
                <a:gd name="connsiteX16" fmla="*/ 0 w 844062"/>
                <a:gd name="connsiteY16" fmla="*/ 557684 h 708409"/>
                <a:gd name="connsiteX17" fmla="*/ 40194 w 844062"/>
                <a:gd name="connsiteY17" fmla="*/ 457200 h 708409"/>
                <a:gd name="connsiteX18" fmla="*/ 20097 w 844062"/>
                <a:gd name="connsiteY18" fmla="*/ 396910 h 708409"/>
                <a:gd name="connsiteX19" fmla="*/ 65314 w 844062"/>
                <a:gd name="connsiteY19" fmla="*/ 316523 h 708409"/>
                <a:gd name="connsiteX20" fmla="*/ 120580 w 844062"/>
                <a:gd name="connsiteY20" fmla="*/ 266282 h 708409"/>
                <a:gd name="connsiteX21" fmla="*/ 145701 w 844062"/>
                <a:gd name="connsiteY21" fmla="*/ 175846 h 708409"/>
                <a:gd name="connsiteX22" fmla="*/ 175846 w 844062"/>
                <a:gd name="connsiteY22" fmla="*/ 120580 h 708409"/>
                <a:gd name="connsiteX23" fmla="*/ 261257 w 844062"/>
                <a:gd name="connsiteY23" fmla="*/ 55266 h 708409"/>
                <a:gd name="connsiteX24" fmla="*/ 356717 w 844062"/>
                <a:gd name="connsiteY24" fmla="*/ 15073 h 708409"/>
                <a:gd name="connsiteX25" fmla="*/ 482321 w 844062"/>
                <a:gd name="connsiteY25" fmla="*/ 0 h 708409"/>
                <a:gd name="connsiteX26" fmla="*/ 582805 w 844062"/>
                <a:gd name="connsiteY26" fmla="*/ 35169 h 708409"/>
                <a:gd name="connsiteX27" fmla="*/ 663191 w 844062"/>
                <a:gd name="connsiteY27" fmla="*/ 80387 h 708409"/>
                <a:gd name="connsiteX28" fmla="*/ 763675 w 844062"/>
                <a:gd name="connsiteY28" fmla="*/ 140677 h 708409"/>
                <a:gd name="connsiteX29" fmla="*/ 813917 w 844062"/>
                <a:gd name="connsiteY29" fmla="*/ 190919 h 708409"/>
                <a:gd name="connsiteX30" fmla="*/ 834013 w 844062"/>
                <a:gd name="connsiteY30" fmla="*/ 286378 h 708409"/>
                <a:gd name="connsiteX31" fmla="*/ 844062 w 844062"/>
                <a:gd name="connsiteY31" fmla="*/ 381838 h 708409"/>
                <a:gd name="connsiteX32" fmla="*/ 828989 w 844062"/>
                <a:gd name="connsiteY32" fmla="*/ 482321 h 708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44062" h="708409">
                  <a:moveTo>
                    <a:pt x="828989" y="482321"/>
                  </a:moveTo>
                  <a:lnTo>
                    <a:pt x="793820" y="547635"/>
                  </a:lnTo>
                  <a:lnTo>
                    <a:pt x="768699" y="597877"/>
                  </a:lnTo>
                  <a:lnTo>
                    <a:pt x="708409" y="643095"/>
                  </a:lnTo>
                  <a:lnTo>
                    <a:pt x="622998" y="668216"/>
                  </a:lnTo>
                  <a:lnTo>
                    <a:pt x="592853" y="663191"/>
                  </a:lnTo>
                  <a:lnTo>
                    <a:pt x="552659" y="683288"/>
                  </a:lnTo>
                  <a:lnTo>
                    <a:pt x="507442" y="688312"/>
                  </a:lnTo>
                  <a:lnTo>
                    <a:pt x="462224" y="698361"/>
                  </a:lnTo>
                  <a:lnTo>
                    <a:pt x="381837" y="663191"/>
                  </a:lnTo>
                  <a:lnTo>
                    <a:pt x="336620" y="683288"/>
                  </a:lnTo>
                  <a:lnTo>
                    <a:pt x="241161" y="708409"/>
                  </a:lnTo>
                  <a:lnTo>
                    <a:pt x="180870" y="693337"/>
                  </a:lnTo>
                  <a:lnTo>
                    <a:pt x="100484" y="658167"/>
                  </a:lnTo>
                  <a:lnTo>
                    <a:pt x="80387" y="602901"/>
                  </a:lnTo>
                  <a:lnTo>
                    <a:pt x="50242" y="567732"/>
                  </a:lnTo>
                  <a:lnTo>
                    <a:pt x="0" y="557684"/>
                  </a:lnTo>
                  <a:lnTo>
                    <a:pt x="40194" y="457200"/>
                  </a:lnTo>
                  <a:lnTo>
                    <a:pt x="20097" y="396910"/>
                  </a:lnTo>
                  <a:lnTo>
                    <a:pt x="65314" y="316523"/>
                  </a:lnTo>
                  <a:lnTo>
                    <a:pt x="120580" y="266282"/>
                  </a:lnTo>
                  <a:lnTo>
                    <a:pt x="145701" y="175846"/>
                  </a:lnTo>
                  <a:lnTo>
                    <a:pt x="175846" y="120580"/>
                  </a:lnTo>
                  <a:lnTo>
                    <a:pt x="261257" y="55266"/>
                  </a:lnTo>
                  <a:lnTo>
                    <a:pt x="356717" y="15073"/>
                  </a:lnTo>
                  <a:lnTo>
                    <a:pt x="482321" y="0"/>
                  </a:lnTo>
                  <a:lnTo>
                    <a:pt x="582805" y="35169"/>
                  </a:lnTo>
                  <a:lnTo>
                    <a:pt x="663191" y="80387"/>
                  </a:lnTo>
                  <a:lnTo>
                    <a:pt x="763675" y="140677"/>
                  </a:lnTo>
                  <a:lnTo>
                    <a:pt x="813917" y="190919"/>
                  </a:lnTo>
                  <a:lnTo>
                    <a:pt x="834013" y="286378"/>
                  </a:lnTo>
                  <a:lnTo>
                    <a:pt x="844062" y="381838"/>
                  </a:lnTo>
                  <a:lnTo>
                    <a:pt x="828989" y="482321"/>
                  </a:lnTo>
                  <a:close/>
                </a:path>
              </a:pathLst>
            </a:custGeom>
            <a:ln>
              <a:solidFill>
                <a:srgbClr val="1243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chemeClr val="tx1"/>
                </a:solidFill>
              </a:endParaRPr>
            </a:p>
          </p:txBody>
        </p:sp>
        <p:sp>
          <p:nvSpPr>
            <p:cNvPr id="43" name="Freihandform 42"/>
            <p:cNvSpPr/>
            <p:nvPr/>
          </p:nvSpPr>
          <p:spPr>
            <a:xfrm>
              <a:off x="3591152" y="3160194"/>
              <a:ext cx="413719" cy="2069973"/>
            </a:xfrm>
            <a:custGeom>
              <a:avLst/>
              <a:gdLst>
                <a:gd name="connsiteX0" fmla="*/ 126738 w 413222"/>
                <a:gd name="connsiteY0" fmla="*/ 2059925 h 2069973"/>
                <a:gd name="connsiteX1" fmla="*/ 116690 w 413222"/>
                <a:gd name="connsiteY1" fmla="*/ 1853933 h 2069973"/>
                <a:gd name="connsiteX2" fmla="*/ 151859 w 413222"/>
                <a:gd name="connsiteY2" fmla="*/ 1572580 h 2069973"/>
                <a:gd name="connsiteX3" fmla="*/ 252343 w 413222"/>
                <a:gd name="connsiteY3" fmla="*/ 1034993 h 2069973"/>
                <a:gd name="connsiteX4" fmla="*/ 362874 w 413222"/>
                <a:gd name="connsiteY4" fmla="*/ 628035 h 2069973"/>
                <a:gd name="connsiteX5" fmla="*/ 387995 w 413222"/>
                <a:gd name="connsiteY5" fmla="*/ 427068 h 2069973"/>
                <a:gd name="connsiteX6" fmla="*/ 413116 w 413222"/>
                <a:gd name="connsiteY6" fmla="*/ 110544 h 2069973"/>
                <a:gd name="connsiteX7" fmla="*/ 377947 w 413222"/>
                <a:gd name="connsiteY7" fmla="*/ 55279 h 2069973"/>
                <a:gd name="connsiteX8" fmla="*/ 342778 w 413222"/>
                <a:gd name="connsiteY8" fmla="*/ 13 h 2069973"/>
                <a:gd name="connsiteX9" fmla="*/ 312633 w 413222"/>
                <a:gd name="connsiteY9" fmla="*/ 60303 h 2069973"/>
                <a:gd name="connsiteX10" fmla="*/ 272439 w 413222"/>
                <a:gd name="connsiteY10" fmla="*/ 130641 h 2069973"/>
                <a:gd name="connsiteX11" fmla="*/ 287512 w 413222"/>
                <a:gd name="connsiteY11" fmla="*/ 251221 h 2069973"/>
                <a:gd name="connsiteX12" fmla="*/ 242294 w 413222"/>
                <a:gd name="connsiteY12" fmla="*/ 492382 h 2069973"/>
                <a:gd name="connsiteX13" fmla="*/ 166932 w 413222"/>
                <a:gd name="connsiteY13" fmla="*/ 934509 h 2069973"/>
                <a:gd name="connsiteX14" fmla="*/ 51375 w 413222"/>
                <a:gd name="connsiteY14" fmla="*/ 1446975 h 2069973"/>
                <a:gd name="connsiteX15" fmla="*/ 1134 w 413222"/>
                <a:gd name="connsiteY15" fmla="*/ 1788619 h 2069973"/>
                <a:gd name="connsiteX16" fmla="*/ 21230 w 413222"/>
                <a:gd name="connsiteY16" fmla="*/ 2069973 h 2069973"/>
                <a:gd name="connsiteX0" fmla="*/ 126738 w 413719"/>
                <a:gd name="connsiteY0" fmla="*/ 2059925 h 2069973"/>
                <a:gd name="connsiteX1" fmla="*/ 116690 w 413719"/>
                <a:gd name="connsiteY1" fmla="*/ 1853933 h 2069973"/>
                <a:gd name="connsiteX2" fmla="*/ 151859 w 413719"/>
                <a:gd name="connsiteY2" fmla="*/ 1572580 h 2069973"/>
                <a:gd name="connsiteX3" fmla="*/ 252343 w 413719"/>
                <a:gd name="connsiteY3" fmla="*/ 1034993 h 2069973"/>
                <a:gd name="connsiteX4" fmla="*/ 387995 w 413719"/>
                <a:gd name="connsiteY4" fmla="*/ 427068 h 2069973"/>
                <a:gd name="connsiteX5" fmla="*/ 413116 w 413719"/>
                <a:gd name="connsiteY5" fmla="*/ 110544 h 2069973"/>
                <a:gd name="connsiteX6" fmla="*/ 377947 w 413719"/>
                <a:gd name="connsiteY6" fmla="*/ 55279 h 2069973"/>
                <a:gd name="connsiteX7" fmla="*/ 342778 w 413719"/>
                <a:gd name="connsiteY7" fmla="*/ 13 h 2069973"/>
                <a:gd name="connsiteX8" fmla="*/ 312633 w 413719"/>
                <a:gd name="connsiteY8" fmla="*/ 60303 h 2069973"/>
                <a:gd name="connsiteX9" fmla="*/ 272439 w 413719"/>
                <a:gd name="connsiteY9" fmla="*/ 130641 h 2069973"/>
                <a:gd name="connsiteX10" fmla="*/ 287512 w 413719"/>
                <a:gd name="connsiteY10" fmla="*/ 251221 h 2069973"/>
                <a:gd name="connsiteX11" fmla="*/ 242294 w 413719"/>
                <a:gd name="connsiteY11" fmla="*/ 492382 h 2069973"/>
                <a:gd name="connsiteX12" fmla="*/ 166932 w 413719"/>
                <a:gd name="connsiteY12" fmla="*/ 934509 h 2069973"/>
                <a:gd name="connsiteX13" fmla="*/ 51375 w 413719"/>
                <a:gd name="connsiteY13" fmla="*/ 1446975 h 2069973"/>
                <a:gd name="connsiteX14" fmla="*/ 1134 w 413719"/>
                <a:gd name="connsiteY14" fmla="*/ 1788619 h 2069973"/>
                <a:gd name="connsiteX15" fmla="*/ 21230 w 413719"/>
                <a:gd name="connsiteY15" fmla="*/ 2069973 h 2069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3719" h="2069973">
                  <a:moveTo>
                    <a:pt x="126738" y="2059925"/>
                  </a:moveTo>
                  <a:cubicBezTo>
                    <a:pt x="119620" y="1997541"/>
                    <a:pt x="112503" y="1935157"/>
                    <a:pt x="116690" y="1853933"/>
                  </a:cubicBezTo>
                  <a:cubicBezTo>
                    <a:pt x="120877" y="1772709"/>
                    <a:pt x="129250" y="1709070"/>
                    <a:pt x="151859" y="1572580"/>
                  </a:cubicBezTo>
                  <a:cubicBezTo>
                    <a:pt x="174468" y="1436090"/>
                    <a:pt x="212987" y="1225912"/>
                    <a:pt x="252343" y="1034993"/>
                  </a:cubicBezTo>
                  <a:cubicBezTo>
                    <a:pt x="291699" y="844074"/>
                    <a:pt x="361200" y="581143"/>
                    <a:pt x="387995" y="427068"/>
                  </a:cubicBezTo>
                  <a:cubicBezTo>
                    <a:pt x="414791" y="272993"/>
                    <a:pt x="414791" y="172509"/>
                    <a:pt x="413116" y="110544"/>
                  </a:cubicBezTo>
                  <a:cubicBezTo>
                    <a:pt x="411441" y="48579"/>
                    <a:pt x="377947" y="55279"/>
                    <a:pt x="377947" y="55279"/>
                  </a:cubicBezTo>
                  <a:cubicBezTo>
                    <a:pt x="366224" y="36857"/>
                    <a:pt x="353664" y="-824"/>
                    <a:pt x="342778" y="13"/>
                  </a:cubicBezTo>
                  <a:cubicBezTo>
                    <a:pt x="331892" y="850"/>
                    <a:pt x="324356" y="38532"/>
                    <a:pt x="312633" y="60303"/>
                  </a:cubicBezTo>
                  <a:cubicBezTo>
                    <a:pt x="300910" y="82074"/>
                    <a:pt x="276626" y="98821"/>
                    <a:pt x="272439" y="130641"/>
                  </a:cubicBezTo>
                  <a:cubicBezTo>
                    <a:pt x="268252" y="162461"/>
                    <a:pt x="292536" y="190931"/>
                    <a:pt x="287512" y="251221"/>
                  </a:cubicBezTo>
                  <a:cubicBezTo>
                    <a:pt x="282488" y="311511"/>
                    <a:pt x="262391" y="378501"/>
                    <a:pt x="242294" y="492382"/>
                  </a:cubicBezTo>
                  <a:cubicBezTo>
                    <a:pt x="222197" y="606263"/>
                    <a:pt x="198752" y="775410"/>
                    <a:pt x="166932" y="934509"/>
                  </a:cubicBezTo>
                  <a:cubicBezTo>
                    <a:pt x="135112" y="1093608"/>
                    <a:pt x="79008" y="1304623"/>
                    <a:pt x="51375" y="1446975"/>
                  </a:cubicBezTo>
                  <a:cubicBezTo>
                    <a:pt x="23742" y="1589327"/>
                    <a:pt x="6158" y="1684786"/>
                    <a:pt x="1134" y="1788619"/>
                  </a:cubicBezTo>
                  <a:cubicBezTo>
                    <a:pt x="-3890" y="1892452"/>
                    <a:pt x="8670" y="1981212"/>
                    <a:pt x="21230" y="2069973"/>
                  </a:cubicBezTo>
                </a:path>
              </a:pathLst>
            </a:custGeom>
            <a:ln>
              <a:solidFill>
                <a:srgbClr val="1243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44" name="Freihandform 43"/>
            <p:cNvSpPr/>
            <p:nvPr/>
          </p:nvSpPr>
          <p:spPr>
            <a:xfrm>
              <a:off x="3228080" y="3807362"/>
              <a:ext cx="275832" cy="1417781"/>
            </a:xfrm>
            <a:custGeom>
              <a:avLst/>
              <a:gdLst>
                <a:gd name="connsiteX0" fmla="*/ 268746 w 275832"/>
                <a:gd name="connsiteY0" fmla="*/ 1417781 h 1417781"/>
                <a:gd name="connsiteX1" fmla="*/ 273771 w 275832"/>
                <a:gd name="connsiteY1" fmla="*/ 1267056 h 1417781"/>
                <a:gd name="connsiteX2" fmla="*/ 273771 w 275832"/>
                <a:gd name="connsiteY2" fmla="*/ 1015847 h 1417781"/>
                <a:gd name="connsiteX3" fmla="*/ 248650 w 275832"/>
                <a:gd name="connsiteY3" fmla="*/ 850049 h 1417781"/>
                <a:gd name="connsiteX4" fmla="*/ 158215 w 275832"/>
                <a:gd name="connsiteY4" fmla="*/ 588792 h 1417781"/>
                <a:gd name="connsiteX5" fmla="*/ 77828 w 275832"/>
                <a:gd name="connsiteY5" fmla="*/ 387825 h 1417781"/>
                <a:gd name="connsiteX6" fmla="*/ 57731 w 275832"/>
                <a:gd name="connsiteY6" fmla="*/ 217003 h 1417781"/>
                <a:gd name="connsiteX7" fmla="*/ 97924 w 275832"/>
                <a:gd name="connsiteY7" fmla="*/ 963 h 1417781"/>
                <a:gd name="connsiteX8" fmla="*/ 27586 w 275832"/>
                <a:gd name="connsiteY8" fmla="*/ 146664 h 1417781"/>
                <a:gd name="connsiteX9" fmla="*/ 2465 w 275832"/>
                <a:gd name="connsiteY9" fmla="*/ 357680 h 1417781"/>
                <a:gd name="connsiteX10" fmla="*/ 82852 w 275832"/>
                <a:gd name="connsiteY10" fmla="*/ 623961 h 1417781"/>
                <a:gd name="connsiteX11" fmla="*/ 178311 w 275832"/>
                <a:gd name="connsiteY11" fmla="*/ 885218 h 1417781"/>
                <a:gd name="connsiteX12" fmla="*/ 183335 w 275832"/>
                <a:gd name="connsiteY12" fmla="*/ 1076137 h 1417781"/>
                <a:gd name="connsiteX13" fmla="*/ 168263 w 275832"/>
                <a:gd name="connsiteY13" fmla="*/ 1412757 h 1417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832" h="1417781">
                  <a:moveTo>
                    <a:pt x="268746" y="1417781"/>
                  </a:moveTo>
                  <a:cubicBezTo>
                    <a:pt x="270840" y="1375913"/>
                    <a:pt x="272934" y="1334045"/>
                    <a:pt x="273771" y="1267056"/>
                  </a:cubicBezTo>
                  <a:cubicBezTo>
                    <a:pt x="274608" y="1200067"/>
                    <a:pt x="277958" y="1085348"/>
                    <a:pt x="273771" y="1015847"/>
                  </a:cubicBezTo>
                  <a:cubicBezTo>
                    <a:pt x="269584" y="946346"/>
                    <a:pt x="267909" y="921225"/>
                    <a:pt x="248650" y="850049"/>
                  </a:cubicBezTo>
                  <a:cubicBezTo>
                    <a:pt x="229391" y="778873"/>
                    <a:pt x="186685" y="665829"/>
                    <a:pt x="158215" y="588792"/>
                  </a:cubicBezTo>
                  <a:cubicBezTo>
                    <a:pt x="129745" y="511755"/>
                    <a:pt x="94575" y="449790"/>
                    <a:pt x="77828" y="387825"/>
                  </a:cubicBezTo>
                  <a:cubicBezTo>
                    <a:pt x="61081" y="325860"/>
                    <a:pt x="54382" y="281480"/>
                    <a:pt x="57731" y="217003"/>
                  </a:cubicBezTo>
                  <a:cubicBezTo>
                    <a:pt x="61080" y="152526"/>
                    <a:pt x="102948" y="12686"/>
                    <a:pt x="97924" y="963"/>
                  </a:cubicBezTo>
                  <a:cubicBezTo>
                    <a:pt x="92900" y="-10760"/>
                    <a:pt x="43496" y="87211"/>
                    <a:pt x="27586" y="146664"/>
                  </a:cubicBezTo>
                  <a:cubicBezTo>
                    <a:pt x="11676" y="206117"/>
                    <a:pt x="-6746" y="278131"/>
                    <a:pt x="2465" y="357680"/>
                  </a:cubicBezTo>
                  <a:cubicBezTo>
                    <a:pt x="11676" y="437229"/>
                    <a:pt x="53544" y="536038"/>
                    <a:pt x="82852" y="623961"/>
                  </a:cubicBezTo>
                  <a:cubicBezTo>
                    <a:pt x="112160" y="711884"/>
                    <a:pt x="161564" y="809855"/>
                    <a:pt x="178311" y="885218"/>
                  </a:cubicBezTo>
                  <a:cubicBezTo>
                    <a:pt x="195058" y="960581"/>
                    <a:pt x="185010" y="988214"/>
                    <a:pt x="183335" y="1076137"/>
                  </a:cubicBezTo>
                  <a:cubicBezTo>
                    <a:pt x="181660" y="1164060"/>
                    <a:pt x="174961" y="1288408"/>
                    <a:pt x="168263" y="1412757"/>
                  </a:cubicBezTo>
                </a:path>
              </a:pathLst>
            </a:custGeom>
            <a:ln>
              <a:solidFill>
                <a:srgbClr val="1243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45" name="Freihandform 44"/>
            <p:cNvSpPr/>
            <p:nvPr/>
          </p:nvSpPr>
          <p:spPr>
            <a:xfrm flipH="1">
              <a:off x="4385543" y="3807360"/>
              <a:ext cx="275832" cy="1417781"/>
            </a:xfrm>
            <a:custGeom>
              <a:avLst/>
              <a:gdLst>
                <a:gd name="connsiteX0" fmla="*/ 268746 w 275832"/>
                <a:gd name="connsiteY0" fmla="*/ 1417781 h 1417781"/>
                <a:gd name="connsiteX1" fmla="*/ 273771 w 275832"/>
                <a:gd name="connsiteY1" fmla="*/ 1267056 h 1417781"/>
                <a:gd name="connsiteX2" fmla="*/ 273771 w 275832"/>
                <a:gd name="connsiteY2" fmla="*/ 1015847 h 1417781"/>
                <a:gd name="connsiteX3" fmla="*/ 248650 w 275832"/>
                <a:gd name="connsiteY3" fmla="*/ 850049 h 1417781"/>
                <a:gd name="connsiteX4" fmla="*/ 158215 w 275832"/>
                <a:gd name="connsiteY4" fmla="*/ 588792 h 1417781"/>
                <a:gd name="connsiteX5" fmla="*/ 77828 w 275832"/>
                <a:gd name="connsiteY5" fmla="*/ 387825 h 1417781"/>
                <a:gd name="connsiteX6" fmla="*/ 57731 w 275832"/>
                <a:gd name="connsiteY6" fmla="*/ 217003 h 1417781"/>
                <a:gd name="connsiteX7" fmla="*/ 97924 w 275832"/>
                <a:gd name="connsiteY7" fmla="*/ 963 h 1417781"/>
                <a:gd name="connsiteX8" fmla="*/ 27586 w 275832"/>
                <a:gd name="connsiteY8" fmla="*/ 146664 h 1417781"/>
                <a:gd name="connsiteX9" fmla="*/ 2465 w 275832"/>
                <a:gd name="connsiteY9" fmla="*/ 357680 h 1417781"/>
                <a:gd name="connsiteX10" fmla="*/ 82852 w 275832"/>
                <a:gd name="connsiteY10" fmla="*/ 623961 h 1417781"/>
                <a:gd name="connsiteX11" fmla="*/ 178311 w 275832"/>
                <a:gd name="connsiteY11" fmla="*/ 885218 h 1417781"/>
                <a:gd name="connsiteX12" fmla="*/ 183335 w 275832"/>
                <a:gd name="connsiteY12" fmla="*/ 1076137 h 1417781"/>
                <a:gd name="connsiteX13" fmla="*/ 168263 w 275832"/>
                <a:gd name="connsiteY13" fmla="*/ 1412757 h 1417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832" h="1417781">
                  <a:moveTo>
                    <a:pt x="268746" y="1417781"/>
                  </a:moveTo>
                  <a:cubicBezTo>
                    <a:pt x="270840" y="1375913"/>
                    <a:pt x="272934" y="1334045"/>
                    <a:pt x="273771" y="1267056"/>
                  </a:cubicBezTo>
                  <a:cubicBezTo>
                    <a:pt x="274608" y="1200067"/>
                    <a:pt x="277958" y="1085348"/>
                    <a:pt x="273771" y="1015847"/>
                  </a:cubicBezTo>
                  <a:cubicBezTo>
                    <a:pt x="269584" y="946346"/>
                    <a:pt x="267909" y="921225"/>
                    <a:pt x="248650" y="850049"/>
                  </a:cubicBezTo>
                  <a:cubicBezTo>
                    <a:pt x="229391" y="778873"/>
                    <a:pt x="186685" y="665829"/>
                    <a:pt x="158215" y="588792"/>
                  </a:cubicBezTo>
                  <a:cubicBezTo>
                    <a:pt x="129745" y="511755"/>
                    <a:pt x="94575" y="449790"/>
                    <a:pt x="77828" y="387825"/>
                  </a:cubicBezTo>
                  <a:cubicBezTo>
                    <a:pt x="61081" y="325860"/>
                    <a:pt x="54382" y="281480"/>
                    <a:pt x="57731" y="217003"/>
                  </a:cubicBezTo>
                  <a:cubicBezTo>
                    <a:pt x="61080" y="152526"/>
                    <a:pt x="102948" y="12686"/>
                    <a:pt x="97924" y="963"/>
                  </a:cubicBezTo>
                  <a:cubicBezTo>
                    <a:pt x="92900" y="-10760"/>
                    <a:pt x="43496" y="87211"/>
                    <a:pt x="27586" y="146664"/>
                  </a:cubicBezTo>
                  <a:cubicBezTo>
                    <a:pt x="11676" y="206117"/>
                    <a:pt x="-6746" y="278131"/>
                    <a:pt x="2465" y="357680"/>
                  </a:cubicBezTo>
                  <a:cubicBezTo>
                    <a:pt x="11676" y="437229"/>
                    <a:pt x="53544" y="536038"/>
                    <a:pt x="82852" y="623961"/>
                  </a:cubicBezTo>
                  <a:cubicBezTo>
                    <a:pt x="112160" y="711884"/>
                    <a:pt x="161564" y="809855"/>
                    <a:pt x="178311" y="885218"/>
                  </a:cubicBezTo>
                  <a:cubicBezTo>
                    <a:pt x="195058" y="960581"/>
                    <a:pt x="185010" y="988214"/>
                    <a:pt x="183335" y="1076137"/>
                  </a:cubicBezTo>
                  <a:cubicBezTo>
                    <a:pt x="181660" y="1164060"/>
                    <a:pt x="174961" y="1288408"/>
                    <a:pt x="168263" y="1412757"/>
                  </a:cubicBezTo>
                </a:path>
              </a:pathLst>
            </a:custGeom>
            <a:ln>
              <a:solidFill>
                <a:srgbClr val="1243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46" name="Freihandform 45"/>
            <p:cNvSpPr/>
            <p:nvPr/>
          </p:nvSpPr>
          <p:spPr>
            <a:xfrm flipH="1">
              <a:off x="5111224" y="3969148"/>
              <a:ext cx="275832" cy="1255993"/>
            </a:xfrm>
            <a:custGeom>
              <a:avLst/>
              <a:gdLst>
                <a:gd name="connsiteX0" fmla="*/ 268746 w 275832"/>
                <a:gd name="connsiteY0" fmla="*/ 1417781 h 1417781"/>
                <a:gd name="connsiteX1" fmla="*/ 273771 w 275832"/>
                <a:gd name="connsiteY1" fmla="*/ 1267056 h 1417781"/>
                <a:gd name="connsiteX2" fmla="*/ 273771 w 275832"/>
                <a:gd name="connsiteY2" fmla="*/ 1015847 h 1417781"/>
                <a:gd name="connsiteX3" fmla="*/ 248650 w 275832"/>
                <a:gd name="connsiteY3" fmla="*/ 850049 h 1417781"/>
                <a:gd name="connsiteX4" fmla="*/ 158215 w 275832"/>
                <a:gd name="connsiteY4" fmla="*/ 588792 h 1417781"/>
                <a:gd name="connsiteX5" fmla="*/ 77828 w 275832"/>
                <a:gd name="connsiteY5" fmla="*/ 387825 h 1417781"/>
                <a:gd name="connsiteX6" fmla="*/ 57731 w 275832"/>
                <a:gd name="connsiteY6" fmla="*/ 217003 h 1417781"/>
                <a:gd name="connsiteX7" fmla="*/ 97924 w 275832"/>
                <a:gd name="connsiteY7" fmla="*/ 963 h 1417781"/>
                <a:gd name="connsiteX8" fmla="*/ 27586 w 275832"/>
                <a:gd name="connsiteY8" fmla="*/ 146664 h 1417781"/>
                <a:gd name="connsiteX9" fmla="*/ 2465 w 275832"/>
                <a:gd name="connsiteY9" fmla="*/ 357680 h 1417781"/>
                <a:gd name="connsiteX10" fmla="*/ 82852 w 275832"/>
                <a:gd name="connsiteY10" fmla="*/ 623961 h 1417781"/>
                <a:gd name="connsiteX11" fmla="*/ 178311 w 275832"/>
                <a:gd name="connsiteY11" fmla="*/ 885218 h 1417781"/>
                <a:gd name="connsiteX12" fmla="*/ 183335 w 275832"/>
                <a:gd name="connsiteY12" fmla="*/ 1076137 h 1417781"/>
                <a:gd name="connsiteX13" fmla="*/ 168263 w 275832"/>
                <a:gd name="connsiteY13" fmla="*/ 1412757 h 1417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832" h="1417781">
                  <a:moveTo>
                    <a:pt x="268746" y="1417781"/>
                  </a:moveTo>
                  <a:cubicBezTo>
                    <a:pt x="270840" y="1375913"/>
                    <a:pt x="272934" y="1334045"/>
                    <a:pt x="273771" y="1267056"/>
                  </a:cubicBezTo>
                  <a:cubicBezTo>
                    <a:pt x="274608" y="1200067"/>
                    <a:pt x="277958" y="1085348"/>
                    <a:pt x="273771" y="1015847"/>
                  </a:cubicBezTo>
                  <a:cubicBezTo>
                    <a:pt x="269584" y="946346"/>
                    <a:pt x="267909" y="921225"/>
                    <a:pt x="248650" y="850049"/>
                  </a:cubicBezTo>
                  <a:cubicBezTo>
                    <a:pt x="229391" y="778873"/>
                    <a:pt x="186685" y="665829"/>
                    <a:pt x="158215" y="588792"/>
                  </a:cubicBezTo>
                  <a:cubicBezTo>
                    <a:pt x="129745" y="511755"/>
                    <a:pt x="94575" y="449790"/>
                    <a:pt x="77828" y="387825"/>
                  </a:cubicBezTo>
                  <a:cubicBezTo>
                    <a:pt x="61081" y="325860"/>
                    <a:pt x="54382" y="281480"/>
                    <a:pt x="57731" y="217003"/>
                  </a:cubicBezTo>
                  <a:cubicBezTo>
                    <a:pt x="61080" y="152526"/>
                    <a:pt x="102948" y="12686"/>
                    <a:pt x="97924" y="963"/>
                  </a:cubicBezTo>
                  <a:cubicBezTo>
                    <a:pt x="92900" y="-10760"/>
                    <a:pt x="43496" y="87211"/>
                    <a:pt x="27586" y="146664"/>
                  </a:cubicBezTo>
                  <a:cubicBezTo>
                    <a:pt x="11676" y="206117"/>
                    <a:pt x="-6746" y="278131"/>
                    <a:pt x="2465" y="357680"/>
                  </a:cubicBezTo>
                  <a:cubicBezTo>
                    <a:pt x="11676" y="437229"/>
                    <a:pt x="53544" y="536038"/>
                    <a:pt x="82852" y="623961"/>
                  </a:cubicBezTo>
                  <a:cubicBezTo>
                    <a:pt x="112160" y="711884"/>
                    <a:pt x="161564" y="809855"/>
                    <a:pt x="178311" y="885218"/>
                  </a:cubicBezTo>
                  <a:cubicBezTo>
                    <a:pt x="195058" y="960581"/>
                    <a:pt x="185010" y="988214"/>
                    <a:pt x="183335" y="1076137"/>
                  </a:cubicBezTo>
                  <a:cubicBezTo>
                    <a:pt x="181660" y="1164060"/>
                    <a:pt x="174961" y="1288408"/>
                    <a:pt x="168263" y="1412757"/>
                  </a:cubicBezTo>
                </a:path>
              </a:pathLst>
            </a:custGeom>
            <a:ln>
              <a:solidFill>
                <a:srgbClr val="1243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47" name="Freihandform 46"/>
            <p:cNvSpPr/>
            <p:nvPr/>
          </p:nvSpPr>
          <p:spPr>
            <a:xfrm>
              <a:off x="4645178" y="4662965"/>
              <a:ext cx="131922" cy="558648"/>
            </a:xfrm>
            <a:custGeom>
              <a:avLst/>
              <a:gdLst>
                <a:gd name="connsiteX0" fmla="*/ 268746 w 275832"/>
                <a:gd name="connsiteY0" fmla="*/ 1417781 h 1417781"/>
                <a:gd name="connsiteX1" fmla="*/ 273771 w 275832"/>
                <a:gd name="connsiteY1" fmla="*/ 1267056 h 1417781"/>
                <a:gd name="connsiteX2" fmla="*/ 273771 w 275832"/>
                <a:gd name="connsiteY2" fmla="*/ 1015847 h 1417781"/>
                <a:gd name="connsiteX3" fmla="*/ 248650 w 275832"/>
                <a:gd name="connsiteY3" fmla="*/ 850049 h 1417781"/>
                <a:gd name="connsiteX4" fmla="*/ 158215 w 275832"/>
                <a:gd name="connsiteY4" fmla="*/ 588792 h 1417781"/>
                <a:gd name="connsiteX5" fmla="*/ 77828 w 275832"/>
                <a:gd name="connsiteY5" fmla="*/ 387825 h 1417781"/>
                <a:gd name="connsiteX6" fmla="*/ 57731 w 275832"/>
                <a:gd name="connsiteY6" fmla="*/ 217003 h 1417781"/>
                <a:gd name="connsiteX7" fmla="*/ 97924 w 275832"/>
                <a:gd name="connsiteY7" fmla="*/ 963 h 1417781"/>
                <a:gd name="connsiteX8" fmla="*/ 27586 w 275832"/>
                <a:gd name="connsiteY8" fmla="*/ 146664 h 1417781"/>
                <a:gd name="connsiteX9" fmla="*/ 2465 w 275832"/>
                <a:gd name="connsiteY9" fmla="*/ 357680 h 1417781"/>
                <a:gd name="connsiteX10" fmla="*/ 82852 w 275832"/>
                <a:gd name="connsiteY10" fmla="*/ 623961 h 1417781"/>
                <a:gd name="connsiteX11" fmla="*/ 178311 w 275832"/>
                <a:gd name="connsiteY11" fmla="*/ 885218 h 1417781"/>
                <a:gd name="connsiteX12" fmla="*/ 183335 w 275832"/>
                <a:gd name="connsiteY12" fmla="*/ 1076137 h 1417781"/>
                <a:gd name="connsiteX13" fmla="*/ 168263 w 275832"/>
                <a:gd name="connsiteY13" fmla="*/ 1412757 h 1417781"/>
                <a:gd name="connsiteX0" fmla="*/ 273771 w 275832"/>
                <a:gd name="connsiteY0" fmla="*/ 1267056 h 1412757"/>
                <a:gd name="connsiteX1" fmla="*/ 273771 w 275832"/>
                <a:gd name="connsiteY1" fmla="*/ 1015847 h 1412757"/>
                <a:gd name="connsiteX2" fmla="*/ 248650 w 275832"/>
                <a:gd name="connsiteY2" fmla="*/ 850049 h 1412757"/>
                <a:gd name="connsiteX3" fmla="*/ 158215 w 275832"/>
                <a:gd name="connsiteY3" fmla="*/ 588792 h 1412757"/>
                <a:gd name="connsiteX4" fmla="*/ 77828 w 275832"/>
                <a:gd name="connsiteY4" fmla="*/ 387825 h 1412757"/>
                <a:gd name="connsiteX5" fmla="*/ 57731 w 275832"/>
                <a:gd name="connsiteY5" fmla="*/ 217003 h 1412757"/>
                <a:gd name="connsiteX6" fmla="*/ 97924 w 275832"/>
                <a:gd name="connsiteY6" fmla="*/ 963 h 1412757"/>
                <a:gd name="connsiteX7" fmla="*/ 27586 w 275832"/>
                <a:gd name="connsiteY7" fmla="*/ 146664 h 1412757"/>
                <a:gd name="connsiteX8" fmla="*/ 2465 w 275832"/>
                <a:gd name="connsiteY8" fmla="*/ 357680 h 1412757"/>
                <a:gd name="connsiteX9" fmla="*/ 82852 w 275832"/>
                <a:gd name="connsiteY9" fmla="*/ 623961 h 1412757"/>
                <a:gd name="connsiteX10" fmla="*/ 178311 w 275832"/>
                <a:gd name="connsiteY10" fmla="*/ 885218 h 1412757"/>
                <a:gd name="connsiteX11" fmla="*/ 183335 w 275832"/>
                <a:gd name="connsiteY11" fmla="*/ 1076137 h 1412757"/>
                <a:gd name="connsiteX12" fmla="*/ 168263 w 275832"/>
                <a:gd name="connsiteY12" fmla="*/ 1412757 h 1412757"/>
                <a:gd name="connsiteX0" fmla="*/ 273771 w 273771"/>
                <a:gd name="connsiteY0" fmla="*/ 1267056 h 1412757"/>
                <a:gd name="connsiteX1" fmla="*/ 248650 w 273771"/>
                <a:gd name="connsiteY1" fmla="*/ 850049 h 1412757"/>
                <a:gd name="connsiteX2" fmla="*/ 158215 w 273771"/>
                <a:gd name="connsiteY2" fmla="*/ 588792 h 1412757"/>
                <a:gd name="connsiteX3" fmla="*/ 77828 w 273771"/>
                <a:gd name="connsiteY3" fmla="*/ 387825 h 1412757"/>
                <a:gd name="connsiteX4" fmla="*/ 57731 w 273771"/>
                <a:gd name="connsiteY4" fmla="*/ 217003 h 1412757"/>
                <a:gd name="connsiteX5" fmla="*/ 97924 w 273771"/>
                <a:gd name="connsiteY5" fmla="*/ 963 h 1412757"/>
                <a:gd name="connsiteX6" fmla="*/ 27586 w 273771"/>
                <a:gd name="connsiteY6" fmla="*/ 146664 h 1412757"/>
                <a:gd name="connsiteX7" fmla="*/ 2465 w 273771"/>
                <a:gd name="connsiteY7" fmla="*/ 357680 h 1412757"/>
                <a:gd name="connsiteX8" fmla="*/ 82852 w 273771"/>
                <a:gd name="connsiteY8" fmla="*/ 623961 h 1412757"/>
                <a:gd name="connsiteX9" fmla="*/ 178311 w 273771"/>
                <a:gd name="connsiteY9" fmla="*/ 885218 h 1412757"/>
                <a:gd name="connsiteX10" fmla="*/ 183335 w 273771"/>
                <a:gd name="connsiteY10" fmla="*/ 1076137 h 1412757"/>
                <a:gd name="connsiteX11" fmla="*/ 168263 w 273771"/>
                <a:gd name="connsiteY11" fmla="*/ 1412757 h 1412757"/>
                <a:gd name="connsiteX0" fmla="*/ 273771 w 273771"/>
                <a:gd name="connsiteY0" fmla="*/ 1267056 h 1412757"/>
                <a:gd name="connsiteX1" fmla="*/ 158215 w 273771"/>
                <a:gd name="connsiteY1" fmla="*/ 588792 h 1412757"/>
                <a:gd name="connsiteX2" fmla="*/ 77828 w 273771"/>
                <a:gd name="connsiteY2" fmla="*/ 387825 h 1412757"/>
                <a:gd name="connsiteX3" fmla="*/ 57731 w 273771"/>
                <a:gd name="connsiteY3" fmla="*/ 217003 h 1412757"/>
                <a:gd name="connsiteX4" fmla="*/ 97924 w 273771"/>
                <a:gd name="connsiteY4" fmla="*/ 963 h 1412757"/>
                <a:gd name="connsiteX5" fmla="*/ 27586 w 273771"/>
                <a:gd name="connsiteY5" fmla="*/ 146664 h 1412757"/>
                <a:gd name="connsiteX6" fmla="*/ 2465 w 273771"/>
                <a:gd name="connsiteY6" fmla="*/ 357680 h 1412757"/>
                <a:gd name="connsiteX7" fmla="*/ 82852 w 273771"/>
                <a:gd name="connsiteY7" fmla="*/ 623961 h 1412757"/>
                <a:gd name="connsiteX8" fmla="*/ 178311 w 273771"/>
                <a:gd name="connsiteY8" fmla="*/ 885218 h 1412757"/>
                <a:gd name="connsiteX9" fmla="*/ 183335 w 273771"/>
                <a:gd name="connsiteY9" fmla="*/ 1076137 h 1412757"/>
                <a:gd name="connsiteX10" fmla="*/ 168263 w 273771"/>
                <a:gd name="connsiteY10" fmla="*/ 1412757 h 1412757"/>
                <a:gd name="connsiteX0" fmla="*/ 273771 w 273771"/>
                <a:gd name="connsiteY0" fmla="*/ 1267056 h 1412757"/>
                <a:gd name="connsiteX1" fmla="*/ 77828 w 273771"/>
                <a:gd name="connsiteY1" fmla="*/ 387825 h 1412757"/>
                <a:gd name="connsiteX2" fmla="*/ 57731 w 273771"/>
                <a:gd name="connsiteY2" fmla="*/ 217003 h 1412757"/>
                <a:gd name="connsiteX3" fmla="*/ 97924 w 273771"/>
                <a:gd name="connsiteY3" fmla="*/ 963 h 1412757"/>
                <a:gd name="connsiteX4" fmla="*/ 27586 w 273771"/>
                <a:gd name="connsiteY4" fmla="*/ 146664 h 1412757"/>
                <a:gd name="connsiteX5" fmla="*/ 2465 w 273771"/>
                <a:gd name="connsiteY5" fmla="*/ 357680 h 1412757"/>
                <a:gd name="connsiteX6" fmla="*/ 82852 w 273771"/>
                <a:gd name="connsiteY6" fmla="*/ 623961 h 1412757"/>
                <a:gd name="connsiteX7" fmla="*/ 178311 w 273771"/>
                <a:gd name="connsiteY7" fmla="*/ 885218 h 1412757"/>
                <a:gd name="connsiteX8" fmla="*/ 183335 w 273771"/>
                <a:gd name="connsiteY8" fmla="*/ 1076137 h 1412757"/>
                <a:gd name="connsiteX9" fmla="*/ 168263 w 273771"/>
                <a:gd name="connsiteY9" fmla="*/ 1412757 h 1412757"/>
                <a:gd name="connsiteX0" fmla="*/ 123046 w 187850"/>
                <a:gd name="connsiteY0" fmla="*/ 538551 h 1412757"/>
                <a:gd name="connsiteX1" fmla="*/ 77828 w 187850"/>
                <a:gd name="connsiteY1" fmla="*/ 387825 h 1412757"/>
                <a:gd name="connsiteX2" fmla="*/ 57731 w 187850"/>
                <a:gd name="connsiteY2" fmla="*/ 217003 h 1412757"/>
                <a:gd name="connsiteX3" fmla="*/ 97924 w 187850"/>
                <a:gd name="connsiteY3" fmla="*/ 963 h 1412757"/>
                <a:gd name="connsiteX4" fmla="*/ 27586 w 187850"/>
                <a:gd name="connsiteY4" fmla="*/ 146664 h 1412757"/>
                <a:gd name="connsiteX5" fmla="*/ 2465 w 187850"/>
                <a:gd name="connsiteY5" fmla="*/ 357680 h 1412757"/>
                <a:gd name="connsiteX6" fmla="*/ 82852 w 187850"/>
                <a:gd name="connsiteY6" fmla="*/ 623961 h 1412757"/>
                <a:gd name="connsiteX7" fmla="*/ 178311 w 187850"/>
                <a:gd name="connsiteY7" fmla="*/ 885218 h 1412757"/>
                <a:gd name="connsiteX8" fmla="*/ 183335 w 187850"/>
                <a:gd name="connsiteY8" fmla="*/ 1076137 h 1412757"/>
                <a:gd name="connsiteX9" fmla="*/ 168263 w 187850"/>
                <a:gd name="connsiteY9" fmla="*/ 1412757 h 1412757"/>
                <a:gd name="connsiteX0" fmla="*/ 123046 w 187850"/>
                <a:gd name="connsiteY0" fmla="*/ 538551 h 1412757"/>
                <a:gd name="connsiteX1" fmla="*/ 77828 w 187850"/>
                <a:gd name="connsiteY1" fmla="*/ 387825 h 1412757"/>
                <a:gd name="connsiteX2" fmla="*/ 57731 w 187850"/>
                <a:gd name="connsiteY2" fmla="*/ 217003 h 1412757"/>
                <a:gd name="connsiteX3" fmla="*/ 97924 w 187850"/>
                <a:gd name="connsiteY3" fmla="*/ 963 h 1412757"/>
                <a:gd name="connsiteX4" fmla="*/ 27586 w 187850"/>
                <a:gd name="connsiteY4" fmla="*/ 146664 h 1412757"/>
                <a:gd name="connsiteX5" fmla="*/ 2465 w 187850"/>
                <a:gd name="connsiteY5" fmla="*/ 357680 h 1412757"/>
                <a:gd name="connsiteX6" fmla="*/ 82852 w 187850"/>
                <a:gd name="connsiteY6" fmla="*/ 623961 h 1412757"/>
                <a:gd name="connsiteX7" fmla="*/ 178311 w 187850"/>
                <a:gd name="connsiteY7" fmla="*/ 885218 h 1412757"/>
                <a:gd name="connsiteX8" fmla="*/ 183335 w 187850"/>
                <a:gd name="connsiteY8" fmla="*/ 1076137 h 1412757"/>
                <a:gd name="connsiteX9" fmla="*/ 168263 w 187850"/>
                <a:gd name="connsiteY9" fmla="*/ 1412757 h 1412757"/>
                <a:gd name="connsiteX0" fmla="*/ 133094 w 187850"/>
                <a:gd name="connsiteY0" fmla="*/ 558648 h 1412757"/>
                <a:gd name="connsiteX1" fmla="*/ 77828 w 187850"/>
                <a:gd name="connsiteY1" fmla="*/ 387825 h 1412757"/>
                <a:gd name="connsiteX2" fmla="*/ 57731 w 187850"/>
                <a:gd name="connsiteY2" fmla="*/ 217003 h 1412757"/>
                <a:gd name="connsiteX3" fmla="*/ 97924 w 187850"/>
                <a:gd name="connsiteY3" fmla="*/ 963 h 1412757"/>
                <a:gd name="connsiteX4" fmla="*/ 27586 w 187850"/>
                <a:gd name="connsiteY4" fmla="*/ 146664 h 1412757"/>
                <a:gd name="connsiteX5" fmla="*/ 2465 w 187850"/>
                <a:gd name="connsiteY5" fmla="*/ 357680 h 1412757"/>
                <a:gd name="connsiteX6" fmla="*/ 82852 w 187850"/>
                <a:gd name="connsiteY6" fmla="*/ 623961 h 1412757"/>
                <a:gd name="connsiteX7" fmla="*/ 178311 w 187850"/>
                <a:gd name="connsiteY7" fmla="*/ 885218 h 1412757"/>
                <a:gd name="connsiteX8" fmla="*/ 183335 w 187850"/>
                <a:gd name="connsiteY8" fmla="*/ 1076137 h 1412757"/>
                <a:gd name="connsiteX9" fmla="*/ 168263 w 187850"/>
                <a:gd name="connsiteY9" fmla="*/ 1412757 h 1412757"/>
                <a:gd name="connsiteX0" fmla="*/ 133094 w 187850"/>
                <a:gd name="connsiteY0" fmla="*/ 558648 h 1076137"/>
                <a:gd name="connsiteX1" fmla="*/ 77828 w 187850"/>
                <a:gd name="connsiteY1" fmla="*/ 387825 h 1076137"/>
                <a:gd name="connsiteX2" fmla="*/ 57731 w 187850"/>
                <a:gd name="connsiteY2" fmla="*/ 217003 h 1076137"/>
                <a:gd name="connsiteX3" fmla="*/ 97924 w 187850"/>
                <a:gd name="connsiteY3" fmla="*/ 963 h 1076137"/>
                <a:gd name="connsiteX4" fmla="*/ 27586 w 187850"/>
                <a:gd name="connsiteY4" fmla="*/ 146664 h 1076137"/>
                <a:gd name="connsiteX5" fmla="*/ 2465 w 187850"/>
                <a:gd name="connsiteY5" fmla="*/ 357680 h 1076137"/>
                <a:gd name="connsiteX6" fmla="*/ 82852 w 187850"/>
                <a:gd name="connsiteY6" fmla="*/ 623961 h 1076137"/>
                <a:gd name="connsiteX7" fmla="*/ 178311 w 187850"/>
                <a:gd name="connsiteY7" fmla="*/ 885218 h 1076137"/>
                <a:gd name="connsiteX8" fmla="*/ 183335 w 187850"/>
                <a:gd name="connsiteY8" fmla="*/ 1076137 h 1076137"/>
                <a:gd name="connsiteX0" fmla="*/ 133094 w 178311"/>
                <a:gd name="connsiteY0" fmla="*/ 558648 h 885218"/>
                <a:gd name="connsiteX1" fmla="*/ 77828 w 178311"/>
                <a:gd name="connsiteY1" fmla="*/ 387825 h 885218"/>
                <a:gd name="connsiteX2" fmla="*/ 57731 w 178311"/>
                <a:gd name="connsiteY2" fmla="*/ 217003 h 885218"/>
                <a:gd name="connsiteX3" fmla="*/ 97924 w 178311"/>
                <a:gd name="connsiteY3" fmla="*/ 963 h 885218"/>
                <a:gd name="connsiteX4" fmla="*/ 27586 w 178311"/>
                <a:gd name="connsiteY4" fmla="*/ 146664 h 885218"/>
                <a:gd name="connsiteX5" fmla="*/ 2465 w 178311"/>
                <a:gd name="connsiteY5" fmla="*/ 357680 h 885218"/>
                <a:gd name="connsiteX6" fmla="*/ 82852 w 178311"/>
                <a:gd name="connsiteY6" fmla="*/ 623961 h 885218"/>
                <a:gd name="connsiteX7" fmla="*/ 178311 w 178311"/>
                <a:gd name="connsiteY7" fmla="*/ 885218 h 885218"/>
                <a:gd name="connsiteX0" fmla="*/ 133094 w 133094"/>
                <a:gd name="connsiteY0" fmla="*/ 558648 h 623961"/>
                <a:gd name="connsiteX1" fmla="*/ 77828 w 133094"/>
                <a:gd name="connsiteY1" fmla="*/ 387825 h 623961"/>
                <a:gd name="connsiteX2" fmla="*/ 57731 w 133094"/>
                <a:gd name="connsiteY2" fmla="*/ 217003 h 623961"/>
                <a:gd name="connsiteX3" fmla="*/ 97924 w 133094"/>
                <a:gd name="connsiteY3" fmla="*/ 963 h 623961"/>
                <a:gd name="connsiteX4" fmla="*/ 27586 w 133094"/>
                <a:gd name="connsiteY4" fmla="*/ 146664 h 623961"/>
                <a:gd name="connsiteX5" fmla="*/ 2465 w 133094"/>
                <a:gd name="connsiteY5" fmla="*/ 357680 h 623961"/>
                <a:gd name="connsiteX6" fmla="*/ 82852 w 133094"/>
                <a:gd name="connsiteY6" fmla="*/ 623961 h 623961"/>
                <a:gd name="connsiteX0" fmla="*/ 131922 w 131922"/>
                <a:gd name="connsiteY0" fmla="*/ 558648 h 558648"/>
                <a:gd name="connsiteX1" fmla="*/ 76656 w 131922"/>
                <a:gd name="connsiteY1" fmla="*/ 387825 h 558648"/>
                <a:gd name="connsiteX2" fmla="*/ 56559 w 131922"/>
                <a:gd name="connsiteY2" fmla="*/ 217003 h 558648"/>
                <a:gd name="connsiteX3" fmla="*/ 96752 w 131922"/>
                <a:gd name="connsiteY3" fmla="*/ 963 h 558648"/>
                <a:gd name="connsiteX4" fmla="*/ 26414 w 131922"/>
                <a:gd name="connsiteY4" fmla="*/ 146664 h 558648"/>
                <a:gd name="connsiteX5" fmla="*/ 1293 w 131922"/>
                <a:gd name="connsiteY5" fmla="*/ 357680 h 558648"/>
                <a:gd name="connsiteX6" fmla="*/ 61584 w 131922"/>
                <a:gd name="connsiteY6" fmla="*/ 558647 h 558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922" h="558648">
                  <a:moveTo>
                    <a:pt x="131922" y="558648"/>
                  </a:moveTo>
                  <a:cubicBezTo>
                    <a:pt x="96125" y="480983"/>
                    <a:pt x="89216" y="444766"/>
                    <a:pt x="76656" y="387825"/>
                  </a:cubicBezTo>
                  <a:cubicBezTo>
                    <a:pt x="64096" y="330884"/>
                    <a:pt x="53210" y="281480"/>
                    <a:pt x="56559" y="217003"/>
                  </a:cubicBezTo>
                  <a:cubicBezTo>
                    <a:pt x="59908" y="152526"/>
                    <a:pt x="101776" y="12686"/>
                    <a:pt x="96752" y="963"/>
                  </a:cubicBezTo>
                  <a:cubicBezTo>
                    <a:pt x="91728" y="-10760"/>
                    <a:pt x="42324" y="87211"/>
                    <a:pt x="26414" y="146664"/>
                  </a:cubicBezTo>
                  <a:cubicBezTo>
                    <a:pt x="10504" y="206117"/>
                    <a:pt x="-4569" y="289016"/>
                    <a:pt x="1293" y="357680"/>
                  </a:cubicBezTo>
                  <a:cubicBezTo>
                    <a:pt x="7155" y="426344"/>
                    <a:pt x="32276" y="470724"/>
                    <a:pt x="61584" y="558647"/>
                  </a:cubicBezTo>
                </a:path>
              </a:pathLst>
            </a:custGeom>
            <a:ln>
              <a:solidFill>
                <a:srgbClr val="1243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48" name="Freihandform 47"/>
            <p:cNvSpPr/>
            <p:nvPr/>
          </p:nvSpPr>
          <p:spPr>
            <a:xfrm>
              <a:off x="6012463" y="4658659"/>
              <a:ext cx="157911" cy="588792"/>
            </a:xfrm>
            <a:custGeom>
              <a:avLst/>
              <a:gdLst>
                <a:gd name="connsiteX0" fmla="*/ 268746 w 275832"/>
                <a:gd name="connsiteY0" fmla="*/ 1417781 h 1417781"/>
                <a:gd name="connsiteX1" fmla="*/ 273771 w 275832"/>
                <a:gd name="connsiteY1" fmla="*/ 1267056 h 1417781"/>
                <a:gd name="connsiteX2" fmla="*/ 273771 w 275832"/>
                <a:gd name="connsiteY2" fmla="*/ 1015847 h 1417781"/>
                <a:gd name="connsiteX3" fmla="*/ 248650 w 275832"/>
                <a:gd name="connsiteY3" fmla="*/ 850049 h 1417781"/>
                <a:gd name="connsiteX4" fmla="*/ 158215 w 275832"/>
                <a:gd name="connsiteY4" fmla="*/ 588792 h 1417781"/>
                <a:gd name="connsiteX5" fmla="*/ 77828 w 275832"/>
                <a:gd name="connsiteY5" fmla="*/ 387825 h 1417781"/>
                <a:gd name="connsiteX6" fmla="*/ 57731 w 275832"/>
                <a:gd name="connsiteY6" fmla="*/ 217003 h 1417781"/>
                <a:gd name="connsiteX7" fmla="*/ 97924 w 275832"/>
                <a:gd name="connsiteY7" fmla="*/ 963 h 1417781"/>
                <a:gd name="connsiteX8" fmla="*/ 27586 w 275832"/>
                <a:gd name="connsiteY8" fmla="*/ 146664 h 1417781"/>
                <a:gd name="connsiteX9" fmla="*/ 2465 w 275832"/>
                <a:gd name="connsiteY9" fmla="*/ 357680 h 1417781"/>
                <a:gd name="connsiteX10" fmla="*/ 82852 w 275832"/>
                <a:gd name="connsiteY10" fmla="*/ 623961 h 1417781"/>
                <a:gd name="connsiteX11" fmla="*/ 178311 w 275832"/>
                <a:gd name="connsiteY11" fmla="*/ 885218 h 1417781"/>
                <a:gd name="connsiteX12" fmla="*/ 183335 w 275832"/>
                <a:gd name="connsiteY12" fmla="*/ 1076137 h 1417781"/>
                <a:gd name="connsiteX13" fmla="*/ 168263 w 275832"/>
                <a:gd name="connsiteY13" fmla="*/ 1412757 h 1417781"/>
                <a:gd name="connsiteX0" fmla="*/ 268746 w 275832"/>
                <a:gd name="connsiteY0" fmla="*/ 1417781 h 1417781"/>
                <a:gd name="connsiteX1" fmla="*/ 273771 w 275832"/>
                <a:gd name="connsiteY1" fmla="*/ 1267056 h 1417781"/>
                <a:gd name="connsiteX2" fmla="*/ 273771 w 275832"/>
                <a:gd name="connsiteY2" fmla="*/ 1015847 h 1417781"/>
                <a:gd name="connsiteX3" fmla="*/ 248650 w 275832"/>
                <a:gd name="connsiteY3" fmla="*/ 850049 h 1417781"/>
                <a:gd name="connsiteX4" fmla="*/ 158215 w 275832"/>
                <a:gd name="connsiteY4" fmla="*/ 588792 h 1417781"/>
                <a:gd name="connsiteX5" fmla="*/ 77828 w 275832"/>
                <a:gd name="connsiteY5" fmla="*/ 387825 h 1417781"/>
                <a:gd name="connsiteX6" fmla="*/ 57731 w 275832"/>
                <a:gd name="connsiteY6" fmla="*/ 217003 h 1417781"/>
                <a:gd name="connsiteX7" fmla="*/ 97924 w 275832"/>
                <a:gd name="connsiteY7" fmla="*/ 963 h 1417781"/>
                <a:gd name="connsiteX8" fmla="*/ 27586 w 275832"/>
                <a:gd name="connsiteY8" fmla="*/ 146664 h 1417781"/>
                <a:gd name="connsiteX9" fmla="*/ 2465 w 275832"/>
                <a:gd name="connsiteY9" fmla="*/ 357680 h 1417781"/>
                <a:gd name="connsiteX10" fmla="*/ 82852 w 275832"/>
                <a:gd name="connsiteY10" fmla="*/ 623961 h 1417781"/>
                <a:gd name="connsiteX11" fmla="*/ 178311 w 275832"/>
                <a:gd name="connsiteY11" fmla="*/ 885218 h 1417781"/>
                <a:gd name="connsiteX12" fmla="*/ 183335 w 275832"/>
                <a:gd name="connsiteY12" fmla="*/ 1076137 h 1417781"/>
                <a:gd name="connsiteX0" fmla="*/ 268746 w 275832"/>
                <a:gd name="connsiteY0" fmla="*/ 1417781 h 1417781"/>
                <a:gd name="connsiteX1" fmla="*/ 273771 w 275832"/>
                <a:gd name="connsiteY1" fmla="*/ 1267056 h 1417781"/>
                <a:gd name="connsiteX2" fmla="*/ 273771 w 275832"/>
                <a:gd name="connsiteY2" fmla="*/ 1015847 h 1417781"/>
                <a:gd name="connsiteX3" fmla="*/ 248650 w 275832"/>
                <a:gd name="connsiteY3" fmla="*/ 850049 h 1417781"/>
                <a:gd name="connsiteX4" fmla="*/ 158215 w 275832"/>
                <a:gd name="connsiteY4" fmla="*/ 588792 h 1417781"/>
                <a:gd name="connsiteX5" fmla="*/ 77828 w 275832"/>
                <a:gd name="connsiteY5" fmla="*/ 387825 h 1417781"/>
                <a:gd name="connsiteX6" fmla="*/ 57731 w 275832"/>
                <a:gd name="connsiteY6" fmla="*/ 217003 h 1417781"/>
                <a:gd name="connsiteX7" fmla="*/ 97924 w 275832"/>
                <a:gd name="connsiteY7" fmla="*/ 963 h 1417781"/>
                <a:gd name="connsiteX8" fmla="*/ 27586 w 275832"/>
                <a:gd name="connsiteY8" fmla="*/ 146664 h 1417781"/>
                <a:gd name="connsiteX9" fmla="*/ 2465 w 275832"/>
                <a:gd name="connsiteY9" fmla="*/ 357680 h 1417781"/>
                <a:gd name="connsiteX10" fmla="*/ 82852 w 275832"/>
                <a:gd name="connsiteY10" fmla="*/ 623961 h 1417781"/>
                <a:gd name="connsiteX11" fmla="*/ 178311 w 275832"/>
                <a:gd name="connsiteY11" fmla="*/ 885218 h 1417781"/>
                <a:gd name="connsiteX0" fmla="*/ 268746 w 275832"/>
                <a:gd name="connsiteY0" fmla="*/ 1417781 h 1417781"/>
                <a:gd name="connsiteX1" fmla="*/ 273771 w 275832"/>
                <a:gd name="connsiteY1" fmla="*/ 1267056 h 1417781"/>
                <a:gd name="connsiteX2" fmla="*/ 273771 w 275832"/>
                <a:gd name="connsiteY2" fmla="*/ 1015847 h 1417781"/>
                <a:gd name="connsiteX3" fmla="*/ 248650 w 275832"/>
                <a:gd name="connsiteY3" fmla="*/ 850049 h 1417781"/>
                <a:gd name="connsiteX4" fmla="*/ 158215 w 275832"/>
                <a:gd name="connsiteY4" fmla="*/ 588792 h 1417781"/>
                <a:gd name="connsiteX5" fmla="*/ 77828 w 275832"/>
                <a:gd name="connsiteY5" fmla="*/ 387825 h 1417781"/>
                <a:gd name="connsiteX6" fmla="*/ 57731 w 275832"/>
                <a:gd name="connsiteY6" fmla="*/ 217003 h 1417781"/>
                <a:gd name="connsiteX7" fmla="*/ 97924 w 275832"/>
                <a:gd name="connsiteY7" fmla="*/ 963 h 1417781"/>
                <a:gd name="connsiteX8" fmla="*/ 27586 w 275832"/>
                <a:gd name="connsiteY8" fmla="*/ 146664 h 1417781"/>
                <a:gd name="connsiteX9" fmla="*/ 2465 w 275832"/>
                <a:gd name="connsiteY9" fmla="*/ 357680 h 1417781"/>
                <a:gd name="connsiteX10" fmla="*/ 82852 w 275832"/>
                <a:gd name="connsiteY10" fmla="*/ 623961 h 1417781"/>
                <a:gd name="connsiteX0" fmla="*/ 273771 w 275832"/>
                <a:gd name="connsiteY0" fmla="*/ 1267056 h 1267056"/>
                <a:gd name="connsiteX1" fmla="*/ 273771 w 275832"/>
                <a:gd name="connsiteY1" fmla="*/ 1015847 h 1267056"/>
                <a:gd name="connsiteX2" fmla="*/ 248650 w 275832"/>
                <a:gd name="connsiteY2" fmla="*/ 850049 h 1267056"/>
                <a:gd name="connsiteX3" fmla="*/ 158215 w 275832"/>
                <a:gd name="connsiteY3" fmla="*/ 588792 h 1267056"/>
                <a:gd name="connsiteX4" fmla="*/ 77828 w 275832"/>
                <a:gd name="connsiteY4" fmla="*/ 387825 h 1267056"/>
                <a:gd name="connsiteX5" fmla="*/ 57731 w 275832"/>
                <a:gd name="connsiteY5" fmla="*/ 217003 h 1267056"/>
                <a:gd name="connsiteX6" fmla="*/ 97924 w 275832"/>
                <a:gd name="connsiteY6" fmla="*/ 963 h 1267056"/>
                <a:gd name="connsiteX7" fmla="*/ 27586 w 275832"/>
                <a:gd name="connsiteY7" fmla="*/ 146664 h 1267056"/>
                <a:gd name="connsiteX8" fmla="*/ 2465 w 275832"/>
                <a:gd name="connsiteY8" fmla="*/ 357680 h 1267056"/>
                <a:gd name="connsiteX9" fmla="*/ 82852 w 275832"/>
                <a:gd name="connsiteY9" fmla="*/ 623961 h 1267056"/>
                <a:gd name="connsiteX0" fmla="*/ 273771 w 273771"/>
                <a:gd name="connsiteY0" fmla="*/ 1267056 h 1267056"/>
                <a:gd name="connsiteX1" fmla="*/ 248650 w 273771"/>
                <a:gd name="connsiteY1" fmla="*/ 850049 h 1267056"/>
                <a:gd name="connsiteX2" fmla="*/ 158215 w 273771"/>
                <a:gd name="connsiteY2" fmla="*/ 588792 h 1267056"/>
                <a:gd name="connsiteX3" fmla="*/ 77828 w 273771"/>
                <a:gd name="connsiteY3" fmla="*/ 387825 h 1267056"/>
                <a:gd name="connsiteX4" fmla="*/ 57731 w 273771"/>
                <a:gd name="connsiteY4" fmla="*/ 217003 h 1267056"/>
                <a:gd name="connsiteX5" fmla="*/ 97924 w 273771"/>
                <a:gd name="connsiteY5" fmla="*/ 963 h 1267056"/>
                <a:gd name="connsiteX6" fmla="*/ 27586 w 273771"/>
                <a:gd name="connsiteY6" fmla="*/ 146664 h 1267056"/>
                <a:gd name="connsiteX7" fmla="*/ 2465 w 273771"/>
                <a:gd name="connsiteY7" fmla="*/ 357680 h 1267056"/>
                <a:gd name="connsiteX8" fmla="*/ 82852 w 273771"/>
                <a:gd name="connsiteY8" fmla="*/ 623961 h 1267056"/>
                <a:gd name="connsiteX0" fmla="*/ 273771 w 273771"/>
                <a:gd name="connsiteY0" fmla="*/ 1267056 h 1267056"/>
                <a:gd name="connsiteX1" fmla="*/ 158215 w 273771"/>
                <a:gd name="connsiteY1" fmla="*/ 588792 h 1267056"/>
                <a:gd name="connsiteX2" fmla="*/ 77828 w 273771"/>
                <a:gd name="connsiteY2" fmla="*/ 387825 h 1267056"/>
                <a:gd name="connsiteX3" fmla="*/ 57731 w 273771"/>
                <a:gd name="connsiteY3" fmla="*/ 217003 h 1267056"/>
                <a:gd name="connsiteX4" fmla="*/ 97924 w 273771"/>
                <a:gd name="connsiteY4" fmla="*/ 963 h 1267056"/>
                <a:gd name="connsiteX5" fmla="*/ 27586 w 273771"/>
                <a:gd name="connsiteY5" fmla="*/ 146664 h 1267056"/>
                <a:gd name="connsiteX6" fmla="*/ 2465 w 273771"/>
                <a:gd name="connsiteY6" fmla="*/ 357680 h 1267056"/>
                <a:gd name="connsiteX7" fmla="*/ 82852 w 273771"/>
                <a:gd name="connsiteY7" fmla="*/ 623961 h 1267056"/>
                <a:gd name="connsiteX0" fmla="*/ 158215 w 158215"/>
                <a:gd name="connsiteY0" fmla="*/ 588792 h 623961"/>
                <a:gd name="connsiteX1" fmla="*/ 77828 w 158215"/>
                <a:gd name="connsiteY1" fmla="*/ 387825 h 623961"/>
                <a:gd name="connsiteX2" fmla="*/ 57731 w 158215"/>
                <a:gd name="connsiteY2" fmla="*/ 217003 h 623961"/>
                <a:gd name="connsiteX3" fmla="*/ 97924 w 158215"/>
                <a:gd name="connsiteY3" fmla="*/ 963 h 623961"/>
                <a:gd name="connsiteX4" fmla="*/ 27586 w 158215"/>
                <a:gd name="connsiteY4" fmla="*/ 146664 h 623961"/>
                <a:gd name="connsiteX5" fmla="*/ 2465 w 158215"/>
                <a:gd name="connsiteY5" fmla="*/ 357680 h 623961"/>
                <a:gd name="connsiteX6" fmla="*/ 82852 w 158215"/>
                <a:gd name="connsiteY6" fmla="*/ 623961 h 623961"/>
                <a:gd name="connsiteX0" fmla="*/ 157911 w 157911"/>
                <a:gd name="connsiteY0" fmla="*/ 588792 h 588792"/>
                <a:gd name="connsiteX1" fmla="*/ 77524 w 157911"/>
                <a:gd name="connsiteY1" fmla="*/ 387825 h 588792"/>
                <a:gd name="connsiteX2" fmla="*/ 57427 w 157911"/>
                <a:gd name="connsiteY2" fmla="*/ 217003 h 588792"/>
                <a:gd name="connsiteX3" fmla="*/ 97620 w 157911"/>
                <a:gd name="connsiteY3" fmla="*/ 963 h 588792"/>
                <a:gd name="connsiteX4" fmla="*/ 27282 w 157911"/>
                <a:gd name="connsiteY4" fmla="*/ 146664 h 588792"/>
                <a:gd name="connsiteX5" fmla="*/ 2161 w 157911"/>
                <a:gd name="connsiteY5" fmla="*/ 357680 h 588792"/>
                <a:gd name="connsiteX6" fmla="*/ 77524 w 157911"/>
                <a:gd name="connsiteY6" fmla="*/ 578743 h 588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911" h="588792">
                  <a:moveTo>
                    <a:pt x="157911" y="588792"/>
                  </a:moveTo>
                  <a:cubicBezTo>
                    <a:pt x="125254" y="442254"/>
                    <a:pt x="94271" y="449790"/>
                    <a:pt x="77524" y="387825"/>
                  </a:cubicBezTo>
                  <a:cubicBezTo>
                    <a:pt x="60777" y="325860"/>
                    <a:pt x="54078" y="281480"/>
                    <a:pt x="57427" y="217003"/>
                  </a:cubicBezTo>
                  <a:cubicBezTo>
                    <a:pt x="60776" y="152526"/>
                    <a:pt x="102644" y="12686"/>
                    <a:pt x="97620" y="963"/>
                  </a:cubicBezTo>
                  <a:cubicBezTo>
                    <a:pt x="92596" y="-10760"/>
                    <a:pt x="43192" y="87211"/>
                    <a:pt x="27282" y="146664"/>
                  </a:cubicBezTo>
                  <a:cubicBezTo>
                    <a:pt x="11372" y="206117"/>
                    <a:pt x="-6213" y="285667"/>
                    <a:pt x="2161" y="357680"/>
                  </a:cubicBezTo>
                  <a:cubicBezTo>
                    <a:pt x="10535" y="429693"/>
                    <a:pt x="48216" y="490820"/>
                    <a:pt x="77524" y="578743"/>
                  </a:cubicBezTo>
                </a:path>
              </a:pathLst>
            </a:custGeom>
            <a:ln>
              <a:solidFill>
                <a:srgbClr val="1243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49" name="Freihandform 48"/>
            <p:cNvSpPr/>
            <p:nvPr/>
          </p:nvSpPr>
          <p:spPr>
            <a:xfrm flipH="1">
              <a:off x="3874242" y="4575554"/>
              <a:ext cx="131922" cy="650307"/>
            </a:xfrm>
            <a:custGeom>
              <a:avLst/>
              <a:gdLst>
                <a:gd name="connsiteX0" fmla="*/ 268746 w 275832"/>
                <a:gd name="connsiteY0" fmla="*/ 1417781 h 1417781"/>
                <a:gd name="connsiteX1" fmla="*/ 273771 w 275832"/>
                <a:gd name="connsiteY1" fmla="*/ 1267056 h 1417781"/>
                <a:gd name="connsiteX2" fmla="*/ 273771 w 275832"/>
                <a:gd name="connsiteY2" fmla="*/ 1015847 h 1417781"/>
                <a:gd name="connsiteX3" fmla="*/ 248650 w 275832"/>
                <a:gd name="connsiteY3" fmla="*/ 850049 h 1417781"/>
                <a:gd name="connsiteX4" fmla="*/ 158215 w 275832"/>
                <a:gd name="connsiteY4" fmla="*/ 588792 h 1417781"/>
                <a:gd name="connsiteX5" fmla="*/ 77828 w 275832"/>
                <a:gd name="connsiteY5" fmla="*/ 387825 h 1417781"/>
                <a:gd name="connsiteX6" fmla="*/ 57731 w 275832"/>
                <a:gd name="connsiteY6" fmla="*/ 217003 h 1417781"/>
                <a:gd name="connsiteX7" fmla="*/ 97924 w 275832"/>
                <a:gd name="connsiteY7" fmla="*/ 963 h 1417781"/>
                <a:gd name="connsiteX8" fmla="*/ 27586 w 275832"/>
                <a:gd name="connsiteY8" fmla="*/ 146664 h 1417781"/>
                <a:gd name="connsiteX9" fmla="*/ 2465 w 275832"/>
                <a:gd name="connsiteY9" fmla="*/ 357680 h 1417781"/>
                <a:gd name="connsiteX10" fmla="*/ 82852 w 275832"/>
                <a:gd name="connsiteY10" fmla="*/ 623961 h 1417781"/>
                <a:gd name="connsiteX11" fmla="*/ 178311 w 275832"/>
                <a:gd name="connsiteY11" fmla="*/ 885218 h 1417781"/>
                <a:gd name="connsiteX12" fmla="*/ 183335 w 275832"/>
                <a:gd name="connsiteY12" fmla="*/ 1076137 h 1417781"/>
                <a:gd name="connsiteX13" fmla="*/ 168263 w 275832"/>
                <a:gd name="connsiteY13" fmla="*/ 1412757 h 1417781"/>
                <a:gd name="connsiteX0" fmla="*/ 273771 w 275832"/>
                <a:gd name="connsiteY0" fmla="*/ 1267056 h 1412757"/>
                <a:gd name="connsiteX1" fmla="*/ 273771 w 275832"/>
                <a:gd name="connsiteY1" fmla="*/ 1015847 h 1412757"/>
                <a:gd name="connsiteX2" fmla="*/ 248650 w 275832"/>
                <a:gd name="connsiteY2" fmla="*/ 850049 h 1412757"/>
                <a:gd name="connsiteX3" fmla="*/ 158215 w 275832"/>
                <a:gd name="connsiteY3" fmla="*/ 588792 h 1412757"/>
                <a:gd name="connsiteX4" fmla="*/ 77828 w 275832"/>
                <a:gd name="connsiteY4" fmla="*/ 387825 h 1412757"/>
                <a:gd name="connsiteX5" fmla="*/ 57731 w 275832"/>
                <a:gd name="connsiteY5" fmla="*/ 217003 h 1412757"/>
                <a:gd name="connsiteX6" fmla="*/ 97924 w 275832"/>
                <a:gd name="connsiteY6" fmla="*/ 963 h 1412757"/>
                <a:gd name="connsiteX7" fmla="*/ 27586 w 275832"/>
                <a:gd name="connsiteY7" fmla="*/ 146664 h 1412757"/>
                <a:gd name="connsiteX8" fmla="*/ 2465 w 275832"/>
                <a:gd name="connsiteY8" fmla="*/ 357680 h 1412757"/>
                <a:gd name="connsiteX9" fmla="*/ 82852 w 275832"/>
                <a:gd name="connsiteY9" fmla="*/ 623961 h 1412757"/>
                <a:gd name="connsiteX10" fmla="*/ 178311 w 275832"/>
                <a:gd name="connsiteY10" fmla="*/ 885218 h 1412757"/>
                <a:gd name="connsiteX11" fmla="*/ 183335 w 275832"/>
                <a:gd name="connsiteY11" fmla="*/ 1076137 h 1412757"/>
                <a:gd name="connsiteX12" fmla="*/ 168263 w 275832"/>
                <a:gd name="connsiteY12" fmla="*/ 1412757 h 1412757"/>
                <a:gd name="connsiteX0" fmla="*/ 273771 w 273771"/>
                <a:gd name="connsiteY0" fmla="*/ 1267056 h 1412757"/>
                <a:gd name="connsiteX1" fmla="*/ 248650 w 273771"/>
                <a:gd name="connsiteY1" fmla="*/ 850049 h 1412757"/>
                <a:gd name="connsiteX2" fmla="*/ 158215 w 273771"/>
                <a:gd name="connsiteY2" fmla="*/ 588792 h 1412757"/>
                <a:gd name="connsiteX3" fmla="*/ 77828 w 273771"/>
                <a:gd name="connsiteY3" fmla="*/ 387825 h 1412757"/>
                <a:gd name="connsiteX4" fmla="*/ 57731 w 273771"/>
                <a:gd name="connsiteY4" fmla="*/ 217003 h 1412757"/>
                <a:gd name="connsiteX5" fmla="*/ 97924 w 273771"/>
                <a:gd name="connsiteY5" fmla="*/ 963 h 1412757"/>
                <a:gd name="connsiteX6" fmla="*/ 27586 w 273771"/>
                <a:gd name="connsiteY6" fmla="*/ 146664 h 1412757"/>
                <a:gd name="connsiteX7" fmla="*/ 2465 w 273771"/>
                <a:gd name="connsiteY7" fmla="*/ 357680 h 1412757"/>
                <a:gd name="connsiteX8" fmla="*/ 82852 w 273771"/>
                <a:gd name="connsiteY8" fmla="*/ 623961 h 1412757"/>
                <a:gd name="connsiteX9" fmla="*/ 178311 w 273771"/>
                <a:gd name="connsiteY9" fmla="*/ 885218 h 1412757"/>
                <a:gd name="connsiteX10" fmla="*/ 183335 w 273771"/>
                <a:gd name="connsiteY10" fmla="*/ 1076137 h 1412757"/>
                <a:gd name="connsiteX11" fmla="*/ 168263 w 273771"/>
                <a:gd name="connsiteY11" fmla="*/ 1412757 h 1412757"/>
                <a:gd name="connsiteX0" fmla="*/ 273771 w 273771"/>
                <a:gd name="connsiteY0" fmla="*/ 1267056 h 1412757"/>
                <a:gd name="connsiteX1" fmla="*/ 158215 w 273771"/>
                <a:gd name="connsiteY1" fmla="*/ 588792 h 1412757"/>
                <a:gd name="connsiteX2" fmla="*/ 77828 w 273771"/>
                <a:gd name="connsiteY2" fmla="*/ 387825 h 1412757"/>
                <a:gd name="connsiteX3" fmla="*/ 57731 w 273771"/>
                <a:gd name="connsiteY3" fmla="*/ 217003 h 1412757"/>
                <a:gd name="connsiteX4" fmla="*/ 97924 w 273771"/>
                <a:gd name="connsiteY4" fmla="*/ 963 h 1412757"/>
                <a:gd name="connsiteX5" fmla="*/ 27586 w 273771"/>
                <a:gd name="connsiteY5" fmla="*/ 146664 h 1412757"/>
                <a:gd name="connsiteX6" fmla="*/ 2465 w 273771"/>
                <a:gd name="connsiteY6" fmla="*/ 357680 h 1412757"/>
                <a:gd name="connsiteX7" fmla="*/ 82852 w 273771"/>
                <a:gd name="connsiteY7" fmla="*/ 623961 h 1412757"/>
                <a:gd name="connsiteX8" fmla="*/ 178311 w 273771"/>
                <a:gd name="connsiteY8" fmla="*/ 885218 h 1412757"/>
                <a:gd name="connsiteX9" fmla="*/ 183335 w 273771"/>
                <a:gd name="connsiteY9" fmla="*/ 1076137 h 1412757"/>
                <a:gd name="connsiteX10" fmla="*/ 168263 w 273771"/>
                <a:gd name="connsiteY10" fmla="*/ 1412757 h 1412757"/>
                <a:gd name="connsiteX0" fmla="*/ 273771 w 273771"/>
                <a:gd name="connsiteY0" fmla="*/ 1267056 h 1412757"/>
                <a:gd name="connsiteX1" fmla="*/ 77828 w 273771"/>
                <a:gd name="connsiteY1" fmla="*/ 387825 h 1412757"/>
                <a:gd name="connsiteX2" fmla="*/ 57731 w 273771"/>
                <a:gd name="connsiteY2" fmla="*/ 217003 h 1412757"/>
                <a:gd name="connsiteX3" fmla="*/ 97924 w 273771"/>
                <a:gd name="connsiteY3" fmla="*/ 963 h 1412757"/>
                <a:gd name="connsiteX4" fmla="*/ 27586 w 273771"/>
                <a:gd name="connsiteY4" fmla="*/ 146664 h 1412757"/>
                <a:gd name="connsiteX5" fmla="*/ 2465 w 273771"/>
                <a:gd name="connsiteY5" fmla="*/ 357680 h 1412757"/>
                <a:gd name="connsiteX6" fmla="*/ 82852 w 273771"/>
                <a:gd name="connsiteY6" fmla="*/ 623961 h 1412757"/>
                <a:gd name="connsiteX7" fmla="*/ 178311 w 273771"/>
                <a:gd name="connsiteY7" fmla="*/ 885218 h 1412757"/>
                <a:gd name="connsiteX8" fmla="*/ 183335 w 273771"/>
                <a:gd name="connsiteY8" fmla="*/ 1076137 h 1412757"/>
                <a:gd name="connsiteX9" fmla="*/ 168263 w 273771"/>
                <a:gd name="connsiteY9" fmla="*/ 1412757 h 1412757"/>
                <a:gd name="connsiteX0" fmla="*/ 123046 w 187850"/>
                <a:gd name="connsiteY0" fmla="*/ 538551 h 1412757"/>
                <a:gd name="connsiteX1" fmla="*/ 77828 w 187850"/>
                <a:gd name="connsiteY1" fmla="*/ 387825 h 1412757"/>
                <a:gd name="connsiteX2" fmla="*/ 57731 w 187850"/>
                <a:gd name="connsiteY2" fmla="*/ 217003 h 1412757"/>
                <a:gd name="connsiteX3" fmla="*/ 97924 w 187850"/>
                <a:gd name="connsiteY3" fmla="*/ 963 h 1412757"/>
                <a:gd name="connsiteX4" fmla="*/ 27586 w 187850"/>
                <a:gd name="connsiteY4" fmla="*/ 146664 h 1412757"/>
                <a:gd name="connsiteX5" fmla="*/ 2465 w 187850"/>
                <a:gd name="connsiteY5" fmla="*/ 357680 h 1412757"/>
                <a:gd name="connsiteX6" fmla="*/ 82852 w 187850"/>
                <a:gd name="connsiteY6" fmla="*/ 623961 h 1412757"/>
                <a:gd name="connsiteX7" fmla="*/ 178311 w 187850"/>
                <a:gd name="connsiteY7" fmla="*/ 885218 h 1412757"/>
                <a:gd name="connsiteX8" fmla="*/ 183335 w 187850"/>
                <a:gd name="connsiteY8" fmla="*/ 1076137 h 1412757"/>
                <a:gd name="connsiteX9" fmla="*/ 168263 w 187850"/>
                <a:gd name="connsiteY9" fmla="*/ 1412757 h 1412757"/>
                <a:gd name="connsiteX0" fmla="*/ 123046 w 187850"/>
                <a:gd name="connsiteY0" fmla="*/ 538551 h 1412757"/>
                <a:gd name="connsiteX1" fmla="*/ 77828 w 187850"/>
                <a:gd name="connsiteY1" fmla="*/ 387825 h 1412757"/>
                <a:gd name="connsiteX2" fmla="*/ 57731 w 187850"/>
                <a:gd name="connsiteY2" fmla="*/ 217003 h 1412757"/>
                <a:gd name="connsiteX3" fmla="*/ 97924 w 187850"/>
                <a:gd name="connsiteY3" fmla="*/ 963 h 1412757"/>
                <a:gd name="connsiteX4" fmla="*/ 27586 w 187850"/>
                <a:gd name="connsiteY4" fmla="*/ 146664 h 1412757"/>
                <a:gd name="connsiteX5" fmla="*/ 2465 w 187850"/>
                <a:gd name="connsiteY5" fmla="*/ 357680 h 1412757"/>
                <a:gd name="connsiteX6" fmla="*/ 82852 w 187850"/>
                <a:gd name="connsiteY6" fmla="*/ 623961 h 1412757"/>
                <a:gd name="connsiteX7" fmla="*/ 178311 w 187850"/>
                <a:gd name="connsiteY7" fmla="*/ 885218 h 1412757"/>
                <a:gd name="connsiteX8" fmla="*/ 183335 w 187850"/>
                <a:gd name="connsiteY8" fmla="*/ 1076137 h 1412757"/>
                <a:gd name="connsiteX9" fmla="*/ 168263 w 187850"/>
                <a:gd name="connsiteY9" fmla="*/ 1412757 h 1412757"/>
                <a:gd name="connsiteX0" fmla="*/ 133094 w 187850"/>
                <a:gd name="connsiteY0" fmla="*/ 558648 h 1412757"/>
                <a:gd name="connsiteX1" fmla="*/ 77828 w 187850"/>
                <a:gd name="connsiteY1" fmla="*/ 387825 h 1412757"/>
                <a:gd name="connsiteX2" fmla="*/ 57731 w 187850"/>
                <a:gd name="connsiteY2" fmla="*/ 217003 h 1412757"/>
                <a:gd name="connsiteX3" fmla="*/ 97924 w 187850"/>
                <a:gd name="connsiteY3" fmla="*/ 963 h 1412757"/>
                <a:gd name="connsiteX4" fmla="*/ 27586 w 187850"/>
                <a:gd name="connsiteY4" fmla="*/ 146664 h 1412757"/>
                <a:gd name="connsiteX5" fmla="*/ 2465 w 187850"/>
                <a:gd name="connsiteY5" fmla="*/ 357680 h 1412757"/>
                <a:gd name="connsiteX6" fmla="*/ 82852 w 187850"/>
                <a:gd name="connsiteY6" fmla="*/ 623961 h 1412757"/>
                <a:gd name="connsiteX7" fmla="*/ 178311 w 187850"/>
                <a:gd name="connsiteY7" fmla="*/ 885218 h 1412757"/>
                <a:gd name="connsiteX8" fmla="*/ 183335 w 187850"/>
                <a:gd name="connsiteY8" fmla="*/ 1076137 h 1412757"/>
                <a:gd name="connsiteX9" fmla="*/ 168263 w 187850"/>
                <a:gd name="connsiteY9" fmla="*/ 1412757 h 1412757"/>
                <a:gd name="connsiteX0" fmla="*/ 133094 w 187850"/>
                <a:gd name="connsiteY0" fmla="*/ 558648 h 1076137"/>
                <a:gd name="connsiteX1" fmla="*/ 77828 w 187850"/>
                <a:gd name="connsiteY1" fmla="*/ 387825 h 1076137"/>
                <a:gd name="connsiteX2" fmla="*/ 57731 w 187850"/>
                <a:gd name="connsiteY2" fmla="*/ 217003 h 1076137"/>
                <a:gd name="connsiteX3" fmla="*/ 97924 w 187850"/>
                <a:gd name="connsiteY3" fmla="*/ 963 h 1076137"/>
                <a:gd name="connsiteX4" fmla="*/ 27586 w 187850"/>
                <a:gd name="connsiteY4" fmla="*/ 146664 h 1076137"/>
                <a:gd name="connsiteX5" fmla="*/ 2465 w 187850"/>
                <a:gd name="connsiteY5" fmla="*/ 357680 h 1076137"/>
                <a:gd name="connsiteX6" fmla="*/ 82852 w 187850"/>
                <a:gd name="connsiteY6" fmla="*/ 623961 h 1076137"/>
                <a:gd name="connsiteX7" fmla="*/ 178311 w 187850"/>
                <a:gd name="connsiteY7" fmla="*/ 885218 h 1076137"/>
                <a:gd name="connsiteX8" fmla="*/ 183335 w 187850"/>
                <a:gd name="connsiteY8" fmla="*/ 1076137 h 1076137"/>
                <a:gd name="connsiteX0" fmla="*/ 133094 w 178311"/>
                <a:gd name="connsiteY0" fmla="*/ 558648 h 885218"/>
                <a:gd name="connsiteX1" fmla="*/ 77828 w 178311"/>
                <a:gd name="connsiteY1" fmla="*/ 387825 h 885218"/>
                <a:gd name="connsiteX2" fmla="*/ 57731 w 178311"/>
                <a:gd name="connsiteY2" fmla="*/ 217003 h 885218"/>
                <a:gd name="connsiteX3" fmla="*/ 97924 w 178311"/>
                <a:gd name="connsiteY3" fmla="*/ 963 h 885218"/>
                <a:gd name="connsiteX4" fmla="*/ 27586 w 178311"/>
                <a:gd name="connsiteY4" fmla="*/ 146664 h 885218"/>
                <a:gd name="connsiteX5" fmla="*/ 2465 w 178311"/>
                <a:gd name="connsiteY5" fmla="*/ 357680 h 885218"/>
                <a:gd name="connsiteX6" fmla="*/ 82852 w 178311"/>
                <a:gd name="connsiteY6" fmla="*/ 623961 h 885218"/>
                <a:gd name="connsiteX7" fmla="*/ 178311 w 178311"/>
                <a:gd name="connsiteY7" fmla="*/ 885218 h 885218"/>
                <a:gd name="connsiteX0" fmla="*/ 133094 w 133094"/>
                <a:gd name="connsiteY0" fmla="*/ 558648 h 623961"/>
                <a:gd name="connsiteX1" fmla="*/ 77828 w 133094"/>
                <a:gd name="connsiteY1" fmla="*/ 387825 h 623961"/>
                <a:gd name="connsiteX2" fmla="*/ 57731 w 133094"/>
                <a:gd name="connsiteY2" fmla="*/ 217003 h 623961"/>
                <a:gd name="connsiteX3" fmla="*/ 97924 w 133094"/>
                <a:gd name="connsiteY3" fmla="*/ 963 h 623961"/>
                <a:gd name="connsiteX4" fmla="*/ 27586 w 133094"/>
                <a:gd name="connsiteY4" fmla="*/ 146664 h 623961"/>
                <a:gd name="connsiteX5" fmla="*/ 2465 w 133094"/>
                <a:gd name="connsiteY5" fmla="*/ 357680 h 623961"/>
                <a:gd name="connsiteX6" fmla="*/ 82852 w 133094"/>
                <a:gd name="connsiteY6" fmla="*/ 623961 h 623961"/>
                <a:gd name="connsiteX0" fmla="*/ 131922 w 131922"/>
                <a:gd name="connsiteY0" fmla="*/ 558648 h 558648"/>
                <a:gd name="connsiteX1" fmla="*/ 76656 w 131922"/>
                <a:gd name="connsiteY1" fmla="*/ 387825 h 558648"/>
                <a:gd name="connsiteX2" fmla="*/ 56559 w 131922"/>
                <a:gd name="connsiteY2" fmla="*/ 217003 h 558648"/>
                <a:gd name="connsiteX3" fmla="*/ 96752 w 131922"/>
                <a:gd name="connsiteY3" fmla="*/ 963 h 558648"/>
                <a:gd name="connsiteX4" fmla="*/ 26414 w 131922"/>
                <a:gd name="connsiteY4" fmla="*/ 146664 h 558648"/>
                <a:gd name="connsiteX5" fmla="*/ 1293 w 131922"/>
                <a:gd name="connsiteY5" fmla="*/ 357680 h 558648"/>
                <a:gd name="connsiteX6" fmla="*/ 61584 w 131922"/>
                <a:gd name="connsiteY6" fmla="*/ 558647 h 558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922" h="558648">
                  <a:moveTo>
                    <a:pt x="131922" y="558648"/>
                  </a:moveTo>
                  <a:cubicBezTo>
                    <a:pt x="96125" y="480983"/>
                    <a:pt x="89216" y="444766"/>
                    <a:pt x="76656" y="387825"/>
                  </a:cubicBezTo>
                  <a:cubicBezTo>
                    <a:pt x="64096" y="330884"/>
                    <a:pt x="53210" y="281480"/>
                    <a:pt x="56559" y="217003"/>
                  </a:cubicBezTo>
                  <a:cubicBezTo>
                    <a:pt x="59908" y="152526"/>
                    <a:pt x="101776" y="12686"/>
                    <a:pt x="96752" y="963"/>
                  </a:cubicBezTo>
                  <a:cubicBezTo>
                    <a:pt x="91728" y="-10760"/>
                    <a:pt x="42324" y="87211"/>
                    <a:pt x="26414" y="146664"/>
                  </a:cubicBezTo>
                  <a:cubicBezTo>
                    <a:pt x="10504" y="206117"/>
                    <a:pt x="-4569" y="289016"/>
                    <a:pt x="1293" y="357680"/>
                  </a:cubicBezTo>
                  <a:cubicBezTo>
                    <a:pt x="7155" y="426344"/>
                    <a:pt x="32276" y="470724"/>
                    <a:pt x="61584" y="558647"/>
                  </a:cubicBezTo>
                </a:path>
              </a:pathLst>
            </a:custGeom>
            <a:ln>
              <a:solidFill>
                <a:srgbClr val="1243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50" name="Freihandform 49"/>
            <p:cNvSpPr/>
            <p:nvPr/>
          </p:nvSpPr>
          <p:spPr>
            <a:xfrm>
              <a:off x="5387056" y="4375152"/>
              <a:ext cx="193056" cy="852203"/>
            </a:xfrm>
            <a:custGeom>
              <a:avLst/>
              <a:gdLst>
                <a:gd name="connsiteX0" fmla="*/ 268746 w 275832"/>
                <a:gd name="connsiteY0" fmla="*/ 1417781 h 1417781"/>
                <a:gd name="connsiteX1" fmla="*/ 273771 w 275832"/>
                <a:gd name="connsiteY1" fmla="*/ 1267056 h 1417781"/>
                <a:gd name="connsiteX2" fmla="*/ 273771 w 275832"/>
                <a:gd name="connsiteY2" fmla="*/ 1015847 h 1417781"/>
                <a:gd name="connsiteX3" fmla="*/ 248650 w 275832"/>
                <a:gd name="connsiteY3" fmla="*/ 850049 h 1417781"/>
                <a:gd name="connsiteX4" fmla="*/ 158215 w 275832"/>
                <a:gd name="connsiteY4" fmla="*/ 588792 h 1417781"/>
                <a:gd name="connsiteX5" fmla="*/ 77828 w 275832"/>
                <a:gd name="connsiteY5" fmla="*/ 387825 h 1417781"/>
                <a:gd name="connsiteX6" fmla="*/ 57731 w 275832"/>
                <a:gd name="connsiteY6" fmla="*/ 217003 h 1417781"/>
                <a:gd name="connsiteX7" fmla="*/ 97924 w 275832"/>
                <a:gd name="connsiteY7" fmla="*/ 963 h 1417781"/>
                <a:gd name="connsiteX8" fmla="*/ 27586 w 275832"/>
                <a:gd name="connsiteY8" fmla="*/ 146664 h 1417781"/>
                <a:gd name="connsiteX9" fmla="*/ 2465 w 275832"/>
                <a:gd name="connsiteY9" fmla="*/ 357680 h 1417781"/>
                <a:gd name="connsiteX10" fmla="*/ 82852 w 275832"/>
                <a:gd name="connsiteY10" fmla="*/ 623961 h 1417781"/>
                <a:gd name="connsiteX11" fmla="*/ 178311 w 275832"/>
                <a:gd name="connsiteY11" fmla="*/ 885218 h 1417781"/>
                <a:gd name="connsiteX12" fmla="*/ 183335 w 275832"/>
                <a:gd name="connsiteY12" fmla="*/ 1076137 h 1417781"/>
                <a:gd name="connsiteX13" fmla="*/ 168263 w 275832"/>
                <a:gd name="connsiteY13" fmla="*/ 1412757 h 1417781"/>
                <a:gd name="connsiteX0" fmla="*/ 273771 w 275832"/>
                <a:gd name="connsiteY0" fmla="*/ 1267056 h 1412757"/>
                <a:gd name="connsiteX1" fmla="*/ 273771 w 275832"/>
                <a:gd name="connsiteY1" fmla="*/ 1015847 h 1412757"/>
                <a:gd name="connsiteX2" fmla="*/ 248650 w 275832"/>
                <a:gd name="connsiteY2" fmla="*/ 850049 h 1412757"/>
                <a:gd name="connsiteX3" fmla="*/ 158215 w 275832"/>
                <a:gd name="connsiteY3" fmla="*/ 588792 h 1412757"/>
                <a:gd name="connsiteX4" fmla="*/ 77828 w 275832"/>
                <a:gd name="connsiteY4" fmla="*/ 387825 h 1412757"/>
                <a:gd name="connsiteX5" fmla="*/ 57731 w 275832"/>
                <a:gd name="connsiteY5" fmla="*/ 217003 h 1412757"/>
                <a:gd name="connsiteX6" fmla="*/ 97924 w 275832"/>
                <a:gd name="connsiteY6" fmla="*/ 963 h 1412757"/>
                <a:gd name="connsiteX7" fmla="*/ 27586 w 275832"/>
                <a:gd name="connsiteY7" fmla="*/ 146664 h 1412757"/>
                <a:gd name="connsiteX8" fmla="*/ 2465 w 275832"/>
                <a:gd name="connsiteY8" fmla="*/ 357680 h 1412757"/>
                <a:gd name="connsiteX9" fmla="*/ 82852 w 275832"/>
                <a:gd name="connsiteY9" fmla="*/ 623961 h 1412757"/>
                <a:gd name="connsiteX10" fmla="*/ 178311 w 275832"/>
                <a:gd name="connsiteY10" fmla="*/ 885218 h 1412757"/>
                <a:gd name="connsiteX11" fmla="*/ 183335 w 275832"/>
                <a:gd name="connsiteY11" fmla="*/ 1076137 h 1412757"/>
                <a:gd name="connsiteX12" fmla="*/ 168263 w 275832"/>
                <a:gd name="connsiteY12" fmla="*/ 1412757 h 1412757"/>
                <a:gd name="connsiteX0" fmla="*/ 273771 w 273771"/>
                <a:gd name="connsiteY0" fmla="*/ 1267056 h 1412757"/>
                <a:gd name="connsiteX1" fmla="*/ 248650 w 273771"/>
                <a:gd name="connsiteY1" fmla="*/ 850049 h 1412757"/>
                <a:gd name="connsiteX2" fmla="*/ 158215 w 273771"/>
                <a:gd name="connsiteY2" fmla="*/ 588792 h 1412757"/>
                <a:gd name="connsiteX3" fmla="*/ 77828 w 273771"/>
                <a:gd name="connsiteY3" fmla="*/ 387825 h 1412757"/>
                <a:gd name="connsiteX4" fmla="*/ 57731 w 273771"/>
                <a:gd name="connsiteY4" fmla="*/ 217003 h 1412757"/>
                <a:gd name="connsiteX5" fmla="*/ 97924 w 273771"/>
                <a:gd name="connsiteY5" fmla="*/ 963 h 1412757"/>
                <a:gd name="connsiteX6" fmla="*/ 27586 w 273771"/>
                <a:gd name="connsiteY6" fmla="*/ 146664 h 1412757"/>
                <a:gd name="connsiteX7" fmla="*/ 2465 w 273771"/>
                <a:gd name="connsiteY7" fmla="*/ 357680 h 1412757"/>
                <a:gd name="connsiteX8" fmla="*/ 82852 w 273771"/>
                <a:gd name="connsiteY8" fmla="*/ 623961 h 1412757"/>
                <a:gd name="connsiteX9" fmla="*/ 178311 w 273771"/>
                <a:gd name="connsiteY9" fmla="*/ 885218 h 1412757"/>
                <a:gd name="connsiteX10" fmla="*/ 183335 w 273771"/>
                <a:gd name="connsiteY10" fmla="*/ 1076137 h 1412757"/>
                <a:gd name="connsiteX11" fmla="*/ 168263 w 273771"/>
                <a:gd name="connsiteY11" fmla="*/ 1412757 h 1412757"/>
                <a:gd name="connsiteX0" fmla="*/ 273771 w 273771"/>
                <a:gd name="connsiteY0" fmla="*/ 1267056 h 1412757"/>
                <a:gd name="connsiteX1" fmla="*/ 158215 w 273771"/>
                <a:gd name="connsiteY1" fmla="*/ 588792 h 1412757"/>
                <a:gd name="connsiteX2" fmla="*/ 77828 w 273771"/>
                <a:gd name="connsiteY2" fmla="*/ 387825 h 1412757"/>
                <a:gd name="connsiteX3" fmla="*/ 57731 w 273771"/>
                <a:gd name="connsiteY3" fmla="*/ 217003 h 1412757"/>
                <a:gd name="connsiteX4" fmla="*/ 97924 w 273771"/>
                <a:gd name="connsiteY4" fmla="*/ 963 h 1412757"/>
                <a:gd name="connsiteX5" fmla="*/ 27586 w 273771"/>
                <a:gd name="connsiteY5" fmla="*/ 146664 h 1412757"/>
                <a:gd name="connsiteX6" fmla="*/ 2465 w 273771"/>
                <a:gd name="connsiteY6" fmla="*/ 357680 h 1412757"/>
                <a:gd name="connsiteX7" fmla="*/ 82852 w 273771"/>
                <a:gd name="connsiteY7" fmla="*/ 623961 h 1412757"/>
                <a:gd name="connsiteX8" fmla="*/ 178311 w 273771"/>
                <a:gd name="connsiteY8" fmla="*/ 885218 h 1412757"/>
                <a:gd name="connsiteX9" fmla="*/ 183335 w 273771"/>
                <a:gd name="connsiteY9" fmla="*/ 1076137 h 1412757"/>
                <a:gd name="connsiteX10" fmla="*/ 168263 w 273771"/>
                <a:gd name="connsiteY10" fmla="*/ 1412757 h 1412757"/>
                <a:gd name="connsiteX0" fmla="*/ 273771 w 273771"/>
                <a:gd name="connsiteY0" fmla="*/ 1267056 h 1412757"/>
                <a:gd name="connsiteX1" fmla="*/ 77828 w 273771"/>
                <a:gd name="connsiteY1" fmla="*/ 387825 h 1412757"/>
                <a:gd name="connsiteX2" fmla="*/ 57731 w 273771"/>
                <a:gd name="connsiteY2" fmla="*/ 217003 h 1412757"/>
                <a:gd name="connsiteX3" fmla="*/ 97924 w 273771"/>
                <a:gd name="connsiteY3" fmla="*/ 963 h 1412757"/>
                <a:gd name="connsiteX4" fmla="*/ 27586 w 273771"/>
                <a:gd name="connsiteY4" fmla="*/ 146664 h 1412757"/>
                <a:gd name="connsiteX5" fmla="*/ 2465 w 273771"/>
                <a:gd name="connsiteY5" fmla="*/ 357680 h 1412757"/>
                <a:gd name="connsiteX6" fmla="*/ 82852 w 273771"/>
                <a:gd name="connsiteY6" fmla="*/ 623961 h 1412757"/>
                <a:gd name="connsiteX7" fmla="*/ 178311 w 273771"/>
                <a:gd name="connsiteY7" fmla="*/ 885218 h 1412757"/>
                <a:gd name="connsiteX8" fmla="*/ 183335 w 273771"/>
                <a:gd name="connsiteY8" fmla="*/ 1076137 h 1412757"/>
                <a:gd name="connsiteX9" fmla="*/ 168263 w 273771"/>
                <a:gd name="connsiteY9" fmla="*/ 1412757 h 1412757"/>
                <a:gd name="connsiteX0" fmla="*/ 123046 w 187850"/>
                <a:gd name="connsiteY0" fmla="*/ 538551 h 1412757"/>
                <a:gd name="connsiteX1" fmla="*/ 77828 w 187850"/>
                <a:gd name="connsiteY1" fmla="*/ 387825 h 1412757"/>
                <a:gd name="connsiteX2" fmla="*/ 57731 w 187850"/>
                <a:gd name="connsiteY2" fmla="*/ 217003 h 1412757"/>
                <a:gd name="connsiteX3" fmla="*/ 97924 w 187850"/>
                <a:gd name="connsiteY3" fmla="*/ 963 h 1412757"/>
                <a:gd name="connsiteX4" fmla="*/ 27586 w 187850"/>
                <a:gd name="connsiteY4" fmla="*/ 146664 h 1412757"/>
                <a:gd name="connsiteX5" fmla="*/ 2465 w 187850"/>
                <a:gd name="connsiteY5" fmla="*/ 357680 h 1412757"/>
                <a:gd name="connsiteX6" fmla="*/ 82852 w 187850"/>
                <a:gd name="connsiteY6" fmla="*/ 623961 h 1412757"/>
                <a:gd name="connsiteX7" fmla="*/ 178311 w 187850"/>
                <a:gd name="connsiteY7" fmla="*/ 885218 h 1412757"/>
                <a:gd name="connsiteX8" fmla="*/ 183335 w 187850"/>
                <a:gd name="connsiteY8" fmla="*/ 1076137 h 1412757"/>
                <a:gd name="connsiteX9" fmla="*/ 168263 w 187850"/>
                <a:gd name="connsiteY9" fmla="*/ 1412757 h 1412757"/>
                <a:gd name="connsiteX0" fmla="*/ 123046 w 187850"/>
                <a:gd name="connsiteY0" fmla="*/ 538551 h 1412757"/>
                <a:gd name="connsiteX1" fmla="*/ 77828 w 187850"/>
                <a:gd name="connsiteY1" fmla="*/ 387825 h 1412757"/>
                <a:gd name="connsiteX2" fmla="*/ 57731 w 187850"/>
                <a:gd name="connsiteY2" fmla="*/ 217003 h 1412757"/>
                <a:gd name="connsiteX3" fmla="*/ 97924 w 187850"/>
                <a:gd name="connsiteY3" fmla="*/ 963 h 1412757"/>
                <a:gd name="connsiteX4" fmla="*/ 27586 w 187850"/>
                <a:gd name="connsiteY4" fmla="*/ 146664 h 1412757"/>
                <a:gd name="connsiteX5" fmla="*/ 2465 w 187850"/>
                <a:gd name="connsiteY5" fmla="*/ 357680 h 1412757"/>
                <a:gd name="connsiteX6" fmla="*/ 82852 w 187850"/>
                <a:gd name="connsiteY6" fmla="*/ 623961 h 1412757"/>
                <a:gd name="connsiteX7" fmla="*/ 178311 w 187850"/>
                <a:gd name="connsiteY7" fmla="*/ 885218 h 1412757"/>
                <a:gd name="connsiteX8" fmla="*/ 183335 w 187850"/>
                <a:gd name="connsiteY8" fmla="*/ 1076137 h 1412757"/>
                <a:gd name="connsiteX9" fmla="*/ 168263 w 187850"/>
                <a:gd name="connsiteY9" fmla="*/ 1412757 h 1412757"/>
                <a:gd name="connsiteX0" fmla="*/ 133094 w 187850"/>
                <a:gd name="connsiteY0" fmla="*/ 558648 h 1412757"/>
                <a:gd name="connsiteX1" fmla="*/ 77828 w 187850"/>
                <a:gd name="connsiteY1" fmla="*/ 387825 h 1412757"/>
                <a:gd name="connsiteX2" fmla="*/ 57731 w 187850"/>
                <a:gd name="connsiteY2" fmla="*/ 217003 h 1412757"/>
                <a:gd name="connsiteX3" fmla="*/ 97924 w 187850"/>
                <a:gd name="connsiteY3" fmla="*/ 963 h 1412757"/>
                <a:gd name="connsiteX4" fmla="*/ 27586 w 187850"/>
                <a:gd name="connsiteY4" fmla="*/ 146664 h 1412757"/>
                <a:gd name="connsiteX5" fmla="*/ 2465 w 187850"/>
                <a:gd name="connsiteY5" fmla="*/ 357680 h 1412757"/>
                <a:gd name="connsiteX6" fmla="*/ 82852 w 187850"/>
                <a:gd name="connsiteY6" fmla="*/ 623961 h 1412757"/>
                <a:gd name="connsiteX7" fmla="*/ 178311 w 187850"/>
                <a:gd name="connsiteY7" fmla="*/ 885218 h 1412757"/>
                <a:gd name="connsiteX8" fmla="*/ 183335 w 187850"/>
                <a:gd name="connsiteY8" fmla="*/ 1076137 h 1412757"/>
                <a:gd name="connsiteX9" fmla="*/ 168263 w 187850"/>
                <a:gd name="connsiteY9" fmla="*/ 1412757 h 1412757"/>
                <a:gd name="connsiteX0" fmla="*/ 133094 w 187850"/>
                <a:gd name="connsiteY0" fmla="*/ 558648 h 1076137"/>
                <a:gd name="connsiteX1" fmla="*/ 77828 w 187850"/>
                <a:gd name="connsiteY1" fmla="*/ 387825 h 1076137"/>
                <a:gd name="connsiteX2" fmla="*/ 57731 w 187850"/>
                <a:gd name="connsiteY2" fmla="*/ 217003 h 1076137"/>
                <a:gd name="connsiteX3" fmla="*/ 97924 w 187850"/>
                <a:gd name="connsiteY3" fmla="*/ 963 h 1076137"/>
                <a:gd name="connsiteX4" fmla="*/ 27586 w 187850"/>
                <a:gd name="connsiteY4" fmla="*/ 146664 h 1076137"/>
                <a:gd name="connsiteX5" fmla="*/ 2465 w 187850"/>
                <a:gd name="connsiteY5" fmla="*/ 357680 h 1076137"/>
                <a:gd name="connsiteX6" fmla="*/ 82852 w 187850"/>
                <a:gd name="connsiteY6" fmla="*/ 623961 h 1076137"/>
                <a:gd name="connsiteX7" fmla="*/ 178311 w 187850"/>
                <a:gd name="connsiteY7" fmla="*/ 885218 h 1076137"/>
                <a:gd name="connsiteX8" fmla="*/ 183335 w 187850"/>
                <a:gd name="connsiteY8" fmla="*/ 1076137 h 1076137"/>
                <a:gd name="connsiteX0" fmla="*/ 133094 w 178311"/>
                <a:gd name="connsiteY0" fmla="*/ 558648 h 885218"/>
                <a:gd name="connsiteX1" fmla="*/ 77828 w 178311"/>
                <a:gd name="connsiteY1" fmla="*/ 387825 h 885218"/>
                <a:gd name="connsiteX2" fmla="*/ 57731 w 178311"/>
                <a:gd name="connsiteY2" fmla="*/ 217003 h 885218"/>
                <a:gd name="connsiteX3" fmla="*/ 97924 w 178311"/>
                <a:gd name="connsiteY3" fmla="*/ 963 h 885218"/>
                <a:gd name="connsiteX4" fmla="*/ 27586 w 178311"/>
                <a:gd name="connsiteY4" fmla="*/ 146664 h 885218"/>
                <a:gd name="connsiteX5" fmla="*/ 2465 w 178311"/>
                <a:gd name="connsiteY5" fmla="*/ 357680 h 885218"/>
                <a:gd name="connsiteX6" fmla="*/ 82852 w 178311"/>
                <a:gd name="connsiteY6" fmla="*/ 623961 h 885218"/>
                <a:gd name="connsiteX7" fmla="*/ 178311 w 178311"/>
                <a:gd name="connsiteY7" fmla="*/ 885218 h 885218"/>
                <a:gd name="connsiteX0" fmla="*/ 133094 w 133094"/>
                <a:gd name="connsiteY0" fmla="*/ 558648 h 623961"/>
                <a:gd name="connsiteX1" fmla="*/ 77828 w 133094"/>
                <a:gd name="connsiteY1" fmla="*/ 387825 h 623961"/>
                <a:gd name="connsiteX2" fmla="*/ 57731 w 133094"/>
                <a:gd name="connsiteY2" fmla="*/ 217003 h 623961"/>
                <a:gd name="connsiteX3" fmla="*/ 97924 w 133094"/>
                <a:gd name="connsiteY3" fmla="*/ 963 h 623961"/>
                <a:gd name="connsiteX4" fmla="*/ 27586 w 133094"/>
                <a:gd name="connsiteY4" fmla="*/ 146664 h 623961"/>
                <a:gd name="connsiteX5" fmla="*/ 2465 w 133094"/>
                <a:gd name="connsiteY5" fmla="*/ 357680 h 623961"/>
                <a:gd name="connsiteX6" fmla="*/ 82852 w 133094"/>
                <a:gd name="connsiteY6" fmla="*/ 623961 h 623961"/>
                <a:gd name="connsiteX0" fmla="*/ 131922 w 131922"/>
                <a:gd name="connsiteY0" fmla="*/ 558648 h 558648"/>
                <a:gd name="connsiteX1" fmla="*/ 76656 w 131922"/>
                <a:gd name="connsiteY1" fmla="*/ 387825 h 558648"/>
                <a:gd name="connsiteX2" fmla="*/ 56559 w 131922"/>
                <a:gd name="connsiteY2" fmla="*/ 217003 h 558648"/>
                <a:gd name="connsiteX3" fmla="*/ 96752 w 131922"/>
                <a:gd name="connsiteY3" fmla="*/ 963 h 558648"/>
                <a:gd name="connsiteX4" fmla="*/ 26414 w 131922"/>
                <a:gd name="connsiteY4" fmla="*/ 146664 h 558648"/>
                <a:gd name="connsiteX5" fmla="*/ 1293 w 131922"/>
                <a:gd name="connsiteY5" fmla="*/ 357680 h 558648"/>
                <a:gd name="connsiteX6" fmla="*/ 61584 w 131922"/>
                <a:gd name="connsiteY6" fmla="*/ 558647 h 558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922" h="558648">
                  <a:moveTo>
                    <a:pt x="131922" y="558648"/>
                  </a:moveTo>
                  <a:cubicBezTo>
                    <a:pt x="96125" y="480983"/>
                    <a:pt x="89216" y="444766"/>
                    <a:pt x="76656" y="387825"/>
                  </a:cubicBezTo>
                  <a:cubicBezTo>
                    <a:pt x="64096" y="330884"/>
                    <a:pt x="53210" y="281480"/>
                    <a:pt x="56559" y="217003"/>
                  </a:cubicBezTo>
                  <a:cubicBezTo>
                    <a:pt x="59908" y="152526"/>
                    <a:pt x="101776" y="12686"/>
                    <a:pt x="96752" y="963"/>
                  </a:cubicBezTo>
                  <a:cubicBezTo>
                    <a:pt x="91728" y="-10760"/>
                    <a:pt x="42324" y="87211"/>
                    <a:pt x="26414" y="146664"/>
                  </a:cubicBezTo>
                  <a:cubicBezTo>
                    <a:pt x="10504" y="206117"/>
                    <a:pt x="-4569" y="289016"/>
                    <a:pt x="1293" y="357680"/>
                  </a:cubicBezTo>
                  <a:cubicBezTo>
                    <a:pt x="7155" y="426344"/>
                    <a:pt x="32276" y="470724"/>
                    <a:pt x="61584" y="558647"/>
                  </a:cubicBezTo>
                </a:path>
              </a:pathLst>
            </a:custGeom>
            <a:ln>
              <a:solidFill>
                <a:srgbClr val="1243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51" name="Freihandform 50"/>
            <p:cNvSpPr/>
            <p:nvPr/>
          </p:nvSpPr>
          <p:spPr>
            <a:xfrm>
              <a:off x="4888354" y="1868993"/>
              <a:ext cx="1971767" cy="3371222"/>
            </a:xfrm>
            <a:custGeom>
              <a:avLst/>
              <a:gdLst>
                <a:gd name="connsiteX0" fmla="*/ 783942 w 1524552"/>
                <a:gd name="connsiteY0" fmla="*/ 3356150 h 3371222"/>
                <a:gd name="connsiteX1" fmla="*/ 778917 w 1524552"/>
                <a:gd name="connsiteY1" fmla="*/ 3165231 h 3371222"/>
                <a:gd name="connsiteX2" fmla="*/ 753796 w 1524552"/>
                <a:gd name="connsiteY2" fmla="*/ 2898950 h 3371222"/>
                <a:gd name="connsiteX3" fmla="*/ 773893 w 1524552"/>
                <a:gd name="connsiteY3" fmla="*/ 2532185 h 3371222"/>
                <a:gd name="connsiteX4" fmla="*/ 849256 w 1524552"/>
                <a:gd name="connsiteY4" fmla="*/ 2110154 h 3371222"/>
                <a:gd name="connsiteX5" fmla="*/ 959788 w 1524552"/>
                <a:gd name="connsiteY5" fmla="*/ 1663003 h 3371222"/>
                <a:gd name="connsiteX6" fmla="*/ 914570 w 1524552"/>
                <a:gd name="connsiteY6" fmla="*/ 1688123 h 3371222"/>
                <a:gd name="connsiteX7" fmla="*/ 799014 w 1524552"/>
                <a:gd name="connsiteY7" fmla="*/ 1743389 h 3371222"/>
                <a:gd name="connsiteX8" fmla="*/ 633216 w 1524552"/>
                <a:gd name="connsiteY8" fmla="*/ 1773534 h 3371222"/>
                <a:gd name="connsiteX9" fmla="*/ 517660 w 1524552"/>
                <a:gd name="connsiteY9" fmla="*/ 1803680 h 3371222"/>
                <a:gd name="connsiteX10" fmla="*/ 387032 w 1524552"/>
                <a:gd name="connsiteY10" fmla="*/ 1853921 h 3371222"/>
                <a:gd name="connsiteX11" fmla="*/ 211185 w 1524552"/>
                <a:gd name="connsiteY11" fmla="*/ 1934308 h 3371222"/>
                <a:gd name="connsiteX12" fmla="*/ 140847 w 1524552"/>
                <a:gd name="connsiteY12" fmla="*/ 1984550 h 3371222"/>
                <a:gd name="connsiteX13" fmla="*/ 65484 w 1524552"/>
                <a:gd name="connsiteY13" fmla="*/ 2019719 h 3371222"/>
                <a:gd name="connsiteX14" fmla="*/ 25291 w 1524552"/>
                <a:gd name="connsiteY14" fmla="*/ 2014695 h 3371222"/>
                <a:gd name="connsiteX15" fmla="*/ 80557 w 1524552"/>
                <a:gd name="connsiteY15" fmla="*/ 1909187 h 3371222"/>
                <a:gd name="connsiteX16" fmla="*/ 150895 w 1524552"/>
                <a:gd name="connsiteY16" fmla="*/ 1773534 h 3371222"/>
                <a:gd name="connsiteX17" fmla="*/ 301621 w 1524552"/>
                <a:gd name="connsiteY17" fmla="*/ 1597688 h 3371222"/>
                <a:gd name="connsiteX18" fmla="*/ 402104 w 1524552"/>
                <a:gd name="connsiteY18" fmla="*/ 1547447 h 3371222"/>
                <a:gd name="connsiteX19" fmla="*/ 462394 w 1524552"/>
                <a:gd name="connsiteY19" fmla="*/ 1507253 h 3371222"/>
                <a:gd name="connsiteX20" fmla="*/ 587999 w 1524552"/>
                <a:gd name="connsiteY20" fmla="*/ 1482132 h 3371222"/>
                <a:gd name="connsiteX21" fmla="*/ 698531 w 1524552"/>
                <a:gd name="connsiteY21" fmla="*/ 1457011 h 3371222"/>
                <a:gd name="connsiteX22" fmla="*/ 864328 w 1524552"/>
                <a:gd name="connsiteY22" fmla="*/ 1467060 h 3371222"/>
                <a:gd name="connsiteX23" fmla="*/ 989933 w 1524552"/>
                <a:gd name="connsiteY23" fmla="*/ 1527350 h 3371222"/>
                <a:gd name="connsiteX24" fmla="*/ 1025102 w 1524552"/>
                <a:gd name="connsiteY24" fmla="*/ 1366576 h 3371222"/>
                <a:gd name="connsiteX25" fmla="*/ 1110513 w 1524552"/>
                <a:gd name="connsiteY25" fmla="*/ 1075174 h 3371222"/>
                <a:gd name="connsiteX26" fmla="*/ 1135634 w 1524552"/>
                <a:gd name="connsiteY26" fmla="*/ 839038 h 3371222"/>
                <a:gd name="connsiteX27" fmla="*/ 1155731 w 1524552"/>
                <a:gd name="connsiteY27" fmla="*/ 527539 h 3371222"/>
                <a:gd name="connsiteX28" fmla="*/ 1020078 w 1524552"/>
                <a:gd name="connsiteY28" fmla="*/ 547636 h 3371222"/>
                <a:gd name="connsiteX29" fmla="*/ 854280 w 1524552"/>
                <a:gd name="connsiteY29" fmla="*/ 622998 h 3371222"/>
                <a:gd name="connsiteX30" fmla="*/ 683458 w 1524552"/>
                <a:gd name="connsiteY30" fmla="*/ 743578 h 3371222"/>
                <a:gd name="connsiteX31" fmla="*/ 532733 w 1524552"/>
                <a:gd name="connsiteY31" fmla="*/ 839038 h 3371222"/>
                <a:gd name="connsiteX32" fmla="*/ 457370 w 1524552"/>
                <a:gd name="connsiteY32" fmla="*/ 934497 h 3371222"/>
                <a:gd name="connsiteX33" fmla="*/ 366935 w 1524552"/>
                <a:gd name="connsiteY33" fmla="*/ 1045029 h 3371222"/>
                <a:gd name="connsiteX34" fmla="*/ 256403 w 1524552"/>
                <a:gd name="connsiteY34" fmla="*/ 1125416 h 3371222"/>
                <a:gd name="connsiteX35" fmla="*/ 140847 w 1524552"/>
                <a:gd name="connsiteY35" fmla="*/ 1220875 h 3371222"/>
                <a:gd name="connsiteX36" fmla="*/ 115726 w 1524552"/>
                <a:gd name="connsiteY36" fmla="*/ 1281165 h 3371222"/>
                <a:gd name="connsiteX37" fmla="*/ 70509 w 1524552"/>
                <a:gd name="connsiteY37" fmla="*/ 1210827 h 3371222"/>
                <a:gd name="connsiteX38" fmla="*/ 55436 w 1524552"/>
                <a:gd name="connsiteY38" fmla="*/ 1125416 h 3371222"/>
                <a:gd name="connsiteX39" fmla="*/ 70509 w 1524552"/>
                <a:gd name="connsiteY39" fmla="*/ 1029956 h 3371222"/>
                <a:gd name="connsiteX40" fmla="*/ 35339 w 1524552"/>
                <a:gd name="connsiteY40" fmla="*/ 924449 h 3371222"/>
                <a:gd name="connsiteX41" fmla="*/ 170 w 1524552"/>
                <a:gd name="connsiteY41" fmla="*/ 813917 h 3371222"/>
                <a:gd name="connsiteX42" fmla="*/ 50412 w 1524552"/>
                <a:gd name="connsiteY42" fmla="*/ 663192 h 3371222"/>
                <a:gd name="connsiteX43" fmla="*/ 80557 w 1524552"/>
                <a:gd name="connsiteY43" fmla="*/ 592853 h 3371222"/>
                <a:gd name="connsiteX44" fmla="*/ 150895 w 1524552"/>
                <a:gd name="connsiteY44" fmla="*/ 532563 h 3371222"/>
                <a:gd name="connsiteX45" fmla="*/ 241331 w 1524552"/>
                <a:gd name="connsiteY45" fmla="*/ 401934 h 3371222"/>
                <a:gd name="connsiteX46" fmla="*/ 437273 w 1524552"/>
                <a:gd name="connsiteY46" fmla="*/ 326572 h 3371222"/>
                <a:gd name="connsiteX47" fmla="*/ 572926 w 1524552"/>
                <a:gd name="connsiteY47" fmla="*/ 316523 h 3371222"/>
                <a:gd name="connsiteX48" fmla="*/ 658337 w 1524552"/>
                <a:gd name="connsiteY48" fmla="*/ 341644 h 3371222"/>
                <a:gd name="connsiteX49" fmla="*/ 748772 w 1524552"/>
                <a:gd name="connsiteY49" fmla="*/ 331596 h 3371222"/>
                <a:gd name="connsiteX50" fmla="*/ 864328 w 1524552"/>
                <a:gd name="connsiteY50" fmla="*/ 371789 h 3371222"/>
                <a:gd name="connsiteX51" fmla="*/ 1070320 w 1524552"/>
                <a:gd name="connsiteY51" fmla="*/ 447152 h 3371222"/>
                <a:gd name="connsiteX52" fmla="*/ 1145682 w 1524552"/>
                <a:gd name="connsiteY52" fmla="*/ 477297 h 3371222"/>
                <a:gd name="connsiteX53" fmla="*/ 1050223 w 1524552"/>
                <a:gd name="connsiteY53" fmla="*/ 411983 h 3371222"/>
                <a:gd name="connsiteX54" fmla="*/ 974860 w 1524552"/>
                <a:gd name="connsiteY54" fmla="*/ 306475 h 3371222"/>
                <a:gd name="connsiteX55" fmla="*/ 884425 w 1524552"/>
                <a:gd name="connsiteY55" fmla="*/ 190919 h 3371222"/>
                <a:gd name="connsiteX56" fmla="*/ 829159 w 1524552"/>
                <a:gd name="connsiteY56" fmla="*/ 115556 h 3371222"/>
                <a:gd name="connsiteX57" fmla="*/ 748772 w 1524552"/>
                <a:gd name="connsiteY57" fmla="*/ 80387 h 3371222"/>
                <a:gd name="connsiteX58" fmla="*/ 668385 w 1524552"/>
                <a:gd name="connsiteY58" fmla="*/ 50242 h 3371222"/>
                <a:gd name="connsiteX59" fmla="*/ 628192 w 1524552"/>
                <a:gd name="connsiteY59" fmla="*/ 30145 h 3371222"/>
                <a:gd name="connsiteX60" fmla="*/ 723651 w 1524552"/>
                <a:gd name="connsiteY60" fmla="*/ 20097 h 3371222"/>
                <a:gd name="connsiteX61" fmla="*/ 834183 w 1524552"/>
                <a:gd name="connsiteY61" fmla="*/ 0 h 3371222"/>
                <a:gd name="connsiteX62" fmla="*/ 924618 w 1524552"/>
                <a:gd name="connsiteY62" fmla="*/ 20097 h 3371222"/>
                <a:gd name="connsiteX63" fmla="*/ 1015054 w 1524552"/>
                <a:gd name="connsiteY63" fmla="*/ 65315 h 3371222"/>
                <a:gd name="connsiteX64" fmla="*/ 1080368 w 1524552"/>
                <a:gd name="connsiteY64" fmla="*/ 85411 h 3371222"/>
                <a:gd name="connsiteX65" fmla="*/ 1165779 w 1524552"/>
                <a:gd name="connsiteY65" fmla="*/ 160774 h 3371222"/>
                <a:gd name="connsiteX66" fmla="*/ 1226069 w 1524552"/>
                <a:gd name="connsiteY66" fmla="*/ 226088 h 3371222"/>
                <a:gd name="connsiteX67" fmla="*/ 1256214 w 1524552"/>
                <a:gd name="connsiteY67" fmla="*/ 351693 h 3371222"/>
                <a:gd name="connsiteX68" fmla="*/ 1236117 w 1524552"/>
                <a:gd name="connsiteY68" fmla="*/ 462225 h 3371222"/>
                <a:gd name="connsiteX69" fmla="*/ 1306456 w 1524552"/>
                <a:gd name="connsiteY69" fmla="*/ 306475 h 3371222"/>
                <a:gd name="connsiteX70" fmla="*/ 1462205 w 1524552"/>
                <a:gd name="connsiteY70" fmla="*/ 216040 h 3371222"/>
                <a:gd name="connsiteX71" fmla="*/ 1507423 w 1524552"/>
                <a:gd name="connsiteY71" fmla="*/ 211016 h 3371222"/>
                <a:gd name="connsiteX72" fmla="*/ 1502399 w 1524552"/>
                <a:gd name="connsiteY72" fmla="*/ 477297 h 3371222"/>
                <a:gd name="connsiteX73" fmla="*/ 1251190 w 1524552"/>
                <a:gd name="connsiteY73" fmla="*/ 537587 h 3371222"/>
                <a:gd name="connsiteX74" fmla="*/ 1326552 w 1524552"/>
                <a:gd name="connsiteY74" fmla="*/ 638071 h 3371222"/>
                <a:gd name="connsiteX75" fmla="*/ 1271287 w 1524552"/>
                <a:gd name="connsiteY75" fmla="*/ 813917 h 3371222"/>
                <a:gd name="connsiteX76" fmla="*/ 1256214 w 1524552"/>
                <a:gd name="connsiteY76" fmla="*/ 989763 h 3371222"/>
                <a:gd name="connsiteX77" fmla="*/ 1110513 w 1524552"/>
                <a:gd name="connsiteY77" fmla="*/ 1482132 h 3371222"/>
                <a:gd name="connsiteX78" fmla="*/ 1055247 w 1524552"/>
                <a:gd name="connsiteY78" fmla="*/ 1768510 h 3371222"/>
                <a:gd name="connsiteX79" fmla="*/ 989933 w 1524552"/>
                <a:gd name="connsiteY79" fmla="*/ 2085033 h 3371222"/>
                <a:gd name="connsiteX80" fmla="*/ 939691 w 1524552"/>
                <a:gd name="connsiteY80" fmla="*/ 2456822 h 3371222"/>
                <a:gd name="connsiteX81" fmla="*/ 934667 w 1524552"/>
                <a:gd name="connsiteY81" fmla="*/ 2783394 h 3371222"/>
                <a:gd name="connsiteX82" fmla="*/ 949739 w 1524552"/>
                <a:gd name="connsiteY82" fmla="*/ 3089869 h 3371222"/>
                <a:gd name="connsiteX83" fmla="*/ 989933 w 1524552"/>
                <a:gd name="connsiteY83" fmla="*/ 3371222 h 3371222"/>
                <a:gd name="connsiteX0" fmla="*/ 783942 w 1967995"/>
                <a:gd name="connsiteY0" fmla="*/ 3356150 h 3371222"/>
                <a:gd name="connsiteX1" fmla="*/ 778917 w 1967995"/>
                <a:gd name="connsiteY1" fmla="*/ 3165231 h 3371222"/>
                <a:gd name="connsiteX2" fmla="*/ 753796 w 1967995"/>
                <a:gd name="connsiteY2" fmla="*/ 2898950 h 3371222"/>
                <a:gd name="connsiteX3" fmla="*/ 773893 w 1967995"/>
                <a:gd name="connsiteY3" fmla="*/ 2532185 h 3371222"/>
                <a:gd name="connsiteX4" fmla="*/ 849256 w 1967995"/>
                <a:gd name="connsiteY4" fmla="*/ 2110154 h 3371222"/>
                <a:gd name="connsiteX5" fmla="*/ 959788 w 1967995"/>
                <a:gd name="connsiteY5" fmla="*/ 1663003 h 3371222"/>
                <a:gd name="connsiteX6" fmla="*/ 914570 w 1967995"/>
                <a:gd name="connsiteY6" fmla="*/ 1688123 h 3371222"/>
                <a:gd name="connsiteX7" fmla="*/ 799014 w 1967995"/>
                <a:gd name="connsiteY7" fmla="*/ 1743389 h 3371222"/>
                <a:gd name="connsiteX8" fmla="*/ 633216 w 1967995"/>
                <a:gd name="connsiteY8" fmla="*/ 1773534 h 3371222"/>
                <a:gd name="connsiteX9" fmla="*/ 517660 w 1967995"/>
                <a:gd name="connsiteY9" fmla="*/ 1803680 h 3371222"/>
                <a:gd name="connsiteX10" fmla="*/ 387032 w 1967995"/>
                <a:gd name="connsiteY10" fmla="*/ 1853921 h 3371222"/>
                <a:gd name="connsiteX11" fmla="*/ 211185 w 1967995"/>
                <a:gd name="connsiteY11" fmla="*/ 1934308 h 3371222"/>
                <a:gd name="connsiteX12" fmla="*/ 140847 w 1967995"/>
                <a:gd name="connsiteY12" fmla="*/ 1984550 h 3371222"/>
                <a:gd name="connsiteX13" fmla="*/ 65484 w 1967995"/>
                <a:gd name="connsiteY13" fmla="*/ 2019719 h 3371222"/>
                <a:gd name="connsiteX14" fmla="*/ 25291 w 1967995"/>
                <a:gd name="connsiteY14" fmla="*/ 2014695 h 3371222"/>
                <a:gd name="connsiteX15" fmla="*/ 80557 w 1967995"/>
                <a:gd name="connsiteY15" fmla="*/ 1909187 h 3371222"/>
                <a:gd name="connsiteX16" fmla="*/ 150895 w 1967995"/>
                <a:gd name="connsiteY16" fmla="*/ 1773534 h 3371222"/>
                <a:gd name="connsiteX17" fmla="*/ 301621 w 1967995"/>
                <a:gd name="connsiteY17" fmla="*/ 1597688 h 3371222"/>
                <a:gd name="connsiteX18" fmla="*/ 402104 w 1967995"/>
                <a:gd name="connsiteY18" fmla="*/ 1547447 h 3371222"/>
                <a:gd name="connsiteX19" fmla="*/ 462394 w 1967995"/>
                <a:gd name="connsiteY19" fmla="*/ 1507253 h 3371222"/>
                <a:gd name="connsiteX20" fmla="*/ 587999 w 1967995"/>
                <a:gd name="connsiteY20" fmla="*/ 1482132 h 3371222"/>
                <a:gd name="connsiteX21" fmla="*/ 698531 w 1967995"/>
                <a:gd name="connsiteY21" fmla="*/ 1457011 h 3371222"/>
                <a:gd name="connsiteX22" fmla="*/ 864328 w 1967995"/>
                <a:gd name="connsiteY22" fmla="*/ 1467060 h 3371222"/>
                <a:gd name="connsiteX23" fmla="*/ 989933 w 1967995"/>
                <a:gd name="connsiteY23" fmla="*/ 1527350 h 3371222"/>
                <a:gd name="connsiteX24" fmla="*/ 1025102 w 1967995"/>
                <a:gd name="connsiteY24" fmla="*/ 1366576 h 3371222"/>
                <a:gd name="connsiteX25" fmla="*/ 1110513 w 1967995"/>
                <a:gd name="connsiteY25" fmla="*/ 1075174 h 3371222"/>
                <a:gd name="connsiteX26" fmla="*/ 1135634 w 1967995"/>
                <a:gd name="connsiteY26" fmla="*/ 839038 h 3371222"/>
                <a:gd name="connsiteX27" fmla="*/ 1155731 w 1967995"/>
                <a:gd name="connsiteY27" fmla="*/ 527539 h 3371222"/>
                <a:gd name="connsiteX28" fmla="*/ 1020078 w 1967995"/>
                <a:gd name="connsiteY28" fmla="*/ 547636 h 3371222"/>
                <a:gd name="connsiteX29" fmla="*/ 854280 w 1967995"/>
                <a:gd name="connsiteY29" fmla="*/ 622998 h 3371222"/>
                <a:gd name="connsiteX30" fmla="*/ 683458 w 1967995"/>
                <a:gd name="connsiteY30" fmla="*/ 743578 h 3371222"/>
                <a:gd name="connsiteX31" fmla="*/ 532733 w 1967995"/>
                <a:gd name="connsiteY31" fmla="*/ 839038 h 3371222"/>
                <a:gd name="connsiteX32" fmla="*/ 457370 w 1967995"/>
                <a:gd name="connsiteY32" fmla="*/ 934497 h 3371222"/>
                <a:gd name="connsiteX33" fmla="*/ 366935 w 1967995"/>
                <a:gd name="connsiteY33" fmla="*/ 1045029 h 3371222"/>
                <a:gd name="connsiteX34" fmla="*/ 256403 w 1967995"/>
                <a:gd name="connsiteY34" fmla="*/ 1125416 h 3371222"/>
                <a:gd name="connsiteX35" fmla="*/ 140847 w 1967995"/>
                <a:gd name="connsiteY35" fmla="*/ 1220875 h 3371222"/>
                <a:gd name="connsiteX36" fmla="*/ 115726 w 1967995"/>
                <a:gd name="connsiteY36" fmla="*/ 1281165 h 3371222"/>
                <a:gd name="connsiteX37" fmla="*/ 70509 w 1967995"/>
                <a:gd name="connsiteY37" fmla="*/ 1210827 h 3371222"/>
                <a:gd name="connsiteX38" fmla="*/ 55436 w 1967995"/>
                <a:gd name="connsiteY38" fmla="*/ 1125416 h 3371222"/>
                <a:gd name="connsiteX39" fmla="*/ 70509 w 1967995"/>
                <a:gd name="connsiteY39" fmla="*/ 1029956 h 3371222"/>
                <a:gd name="connsiteX40" fmla="*/ 35339 w 1967995"/>
                <a:gd name="connsiteY40" fmla="*/ 924449 h 3371222"/>
                <a:gd name="connsiteX41" fmla="*/ 170 w 1967995"/>
                <a:gd name="connsiteY41" fmla="*/ 813917 h 3371222"/>
                <a:gd name="connsiteX42" fmla="*/ 50412 w 1967995"/>
                <a:gd name="connsiteY42" fmla="*/ 663192 h 3371222"/>
                <a:gd name="connsiteX43" fmla="*/ 80557 w 1967995"/>
                <a:gd name="connsiteY43" fmla="*/ 592853 h 3371222"/>
                <a:gd name="connsiteX44" fmla="*/ 150895 w 1967995"/>
                <a:gd name="connsiteY44" fmla="*/ 532563 h 3371222"/>
                <a:gd name="connsiteX45" fmla="*/ 241331 w 1967995"/>
                <a:gd name="connsiteY45" fmla="*/ 401934 h 3371222"/>
                <a:gd name="connsiteX46" fmla="*/ 437273 w 1967995"/>
                <a:gd name="connsiteY46" fmla="*/ 326572 h 3371222"/>
                <a:gd name="connsiteX47" fmla="*/ 572926 w 1967995"/>
                <a:gd name="connsiteY47" fmla="*/ 316523 h 3371222"/>
                <a:gd name="connsiteX48" fmla="*/ 658337 w 1967995"/>
                <a:gd name="connsiteY48" fmla="*/ 341644 h 3371222"/>
                <a:gd name="connsiteX49" fmla="*/ 748772 w 1967995"/>
                <a:gd name="connsiteY49" fmla="*/ 331596 h 3371222"/>
                <a:gd name="connsiteX50" fmla="*/ 864328 w 1967995"/>
                <a:gd name="connsiteY50" fmla="*/ 371789 h 3371222"/>
                <a:gd name="connsiteX51" fmla="*/ 1070320 w 1967995"/>
                <a:gd name="connsiteY51" fmla="*/ 447152 h 3371222"/>
                <a:gd name="connsiteX52" fmla="*/ 1145682 w 1967995"/>
                <a:gd name="connsiteY52" fmla="*/ 477297 h 3371222"/>
                <a:gd name="connsiteX53" fmla="*/ 1050223 w 1967995"/>
                <a:gd name="connsiteY53" fmla="*/ 411983 h 3371222"/>
                <a:gd name="connsiteX54" fmla="*/ 974860 w 1967995"/>
                <a:gd name="connsiteY54" fmla="*/ 306475 h 3371222"/>
                <a:gd name="connsiteX55" fmla="*/ 884425 w 1967995"/>
                <a:gd name="connsiteY55" fmla="*/ 190919 h 3371222"/>
                <a:gd name="connsiteX56" fmla="*/ 829159 w 1967995"/>
                <a:gd name="connsiteY56" fmla="*/ 115556 h 3371222"/>
                <a:gd name="connsiteX57" fmla="*/ 748772 w 1967995"/>
                <a:gd name="connsiteY57" fmla="*/ 80387 h 3371222"/>
                <a:gd name="connsiteX58" fmla="*/ 668385 w 1967995"/>
                <a:gd name="connsiteY58" fmla="*/ 50242 h 3371222"/>
                <a:gd name="connsiteX59" fmla="*/ 628192 w 1967995"/>
                <a:gd name="connsiteY59" fmla="*/ 30145 h 3371222"/>
                <a:gd name="connsiteX60" fmla="*/ 723651 w 1967995"/>
                <a:gd name="connsiteY60" fmla="*/ 20097 h 3371222"/>
                <a:gd name="connsiteX61" fmla="*/ 834183 w 1967995"/>
                <a:gd name="connsiteY61" fmla="*/ 0 h 3371222"/>
                <a:gd name="connsiteX62" fmla="*/ 924618 w 1967995"/>
                <a:gd name="connsiteY62" fmla="*/ 20097 h 3371222"/>
                <a:gd name="connsiteX63" fmla="*/ 1015054 w 1967995"/>
                <a:gd name="connsiteY63" fmla="*/ 65315 h 3371222"/>
                <a:gd name="connsiteX64" fmla="*/ 1080368 w 1967995"/>
                <a:gd name="connsiteY64" fmla="*/ 85411 h 3371222"/>
                <a:gd name="connsiteX65" fmla="*/ 1165779 w 1967995"/>
                <a:gd name="connsiteY65" fmla="*/ 160774 h 3371222"/>
                <a:gd name="connsiteX66" fmla="*/ 1226069 w 1967995"/>
                <a:gd name="connsiteY66" fmla="*/ 226088 h 3371222"/>
                <a:gd name="connsiteX67" fmla="*/ 1256214 w 1967995"/>
                <a:gd name="connsiteY67" fmla="*/ 351693 h 3371222"/>
                <a:gd name="connsiteX68" fmla="*/ 1236117 w 1967995"/>
                <a:gd name="connsiteY68" fmla="*/ 462225 h 3371222"/>
                <a:gd name="connsiteX69" fmla="*/ 1306456 w 1967995"/>
                <a:gd name="connsiteY69" fmla="*/ 306475 h 3371222"/>
                <a:gd name="connsiteX70" fmla="*/ 1462205 w 1967995"/>
                <a:gd name="connsiteY70" fmla="*/ 216040 h 3371222"/>
                <a:gd name="connsiteX71" fmla="*/ 1507423 w 1967995"/>
                <a:gd name="connsiteY71" fmla="*/ 211016 h 3371222"/>
                <a:gd name="connsiteX72" fmla="*/ 1967993 w 1967995"/>
                <a:gd name="connsiteY72" fmla="*/ 216829 h 3371222"/>
                <a:gd name="connsiteX73" fmla="*/ 1502399 w 1967995"/>
                <a:gd name="connsiteY73" fmla="*/ 477297 h 3371222"/>
                <a:gd name="connsiteX74" fmla="*/ 1251190 w 1967995"/>
                <a:gd name="connsiteY74" fmla="*/ 537587 h 3371222"/>
                <a:gd name="connsiteX75" fmla="*/ 1326552 w 1967995"/>
                <a:gd name="connsiteY75" fmla="*/ 638071 h 3371222"/>
                <a:gd name="connsiteX76" fmla="*/ 1271287 w 1967995"/>
                <a:gd name="connsiteY76" fmla="*/ 813917 h 3371222"/>
                <a:gd name="connsiteX77" fmla="*/ 1256214 w 1967995"/>
                <a:gd name="connsiteY77" fmla="*/ 989763 h 3371222"/>
                <a:gd name="connsiteX78" fmla="*/ 1110513 w 1967995"/>
                <a:gd name="connsiteY78" fmla="*/ 1482132 h 3371222"/>
                <a:gd name="connsiteX79" fmla="*/ 1055247 w 1967995"/>
                <a:gd name="connsiteY79" fmla="*/ 1768510 h 3371222"/>
                <a:gd name="connsiteX80" fmla="*/ 989933 w 1967995"/>
                <a:gd name="connsiteY80" fmla="*/ 2085033 h 3371222"/>
                <a:gd name="connsiteX81" fmla="*/ 939691 w 1967995"/>
                <a:gd name="connsiteY81" fmla="*/ 2456822 h 3371222"/>
                <a:gd name="connsiteX82" fmla="*/ 934667 w 1967995"/>
                <a:gd name="connsiteY82" fmla="*/ 2783394 h 3371222"/>
                <a:gd name="connsiteX83" fmla="*/ 949739 w 1967995"/>
                <a:gd name="connsiteY83" fmla="*/ 3089869 h 3371222"/>
                <a:gd name="connsiteX84" fmla="*/ 989933 w 1967995"/>
                <a:gd name="connsiteY84" fmla="*/ 3371222 h 3371222"/>
                <a:gd name="connsiteX0" fmla="*/ 783942 w 1967995"/>
                <a:gd name="connsiteY0" fmla="*/ 3356150 h 3371222"/>
                <a:gd name="connsiteX1" fmla="*/ 778917 w 1967995"/>
                <a:gd name="connsiteY1" fmla="*/ 3165231 h 3371222"/>
                <a:gd name="connsiteX2" fmla="*/ 753796 w 1967995"/>
                <a:gd name="connsiteY2" fmla="*/ 2898950 h 3371222"/>
                <a:gd name="connsiteX3" fmla="*/ 773893 w 1967995"/>
                <a:gd name="connsiteY3" fmla="*/ 2532185 h 3371222"/>
                <a:gd name="connsiteX4" fmla="*/ 849256 w 1967995"/>
                <a:gd name="connsiteY4" fmla="*/ 2110154 h 3371222"/>
                <a:gd name="connsiteX5" fmla="*/ 959788 w 1967995"/>
                <a:gd name="connsiteY5" fmla="*/ 1663003 h 3371222"/>
                <a:gd name="connsiteX6" fmla="*/ 914570 w 1967995"/>
                <a:gd name="connsiteY6" fmla="*/ 1688123 h 3371222"/>
                <a:gd name="connsiteX7" fmla="*/ 799014 w 1967995"/>
                <a:gd name="connsiteY7" fmla="*/ 1743389 h 3371222"/>
                <a:gd name="connsiteX8" fmla="*/ 633216 w 1967995"/>
                <a:gd name="connsiteY8" fmla="*/ 1773534 h 3371222"/>
                <a:gd name="connsiteX9" fmla="*/ 517660 w 1967995"/>
                <a:gd name="connsiteY9" fmla="*/ 1803680 h 3371222"/>
                <a:gd name="connsiteX10" fmla="*/ 387032 w 1967995"/>
                <a:gd name="connsiteY10" fmla="*/ 1853921 h 3371222"/>
                <a:gd name="connsiteX11" fmla="*/ 211185 w 1967995"/>
                <a:gd name="connsiteY11" fmla="*/ 1934308 h 3371222"/>
                <a:gd name="connsiteX12" fmla="*/ 140847 w 1967995"/>
                <a:gd name="connsiteY12" fmla="*/ 1984550 h 3371222"/>
                <a:gd name="connsiteX13" fmla="*/ 65484 w 1967995"/>
                <a:gd name="connsiteY13" fmla="*/ 2019719 h 3371222"/>
                <a:gd name="connsiteX14" fmla="*/ 25291 w 1967995"/>
                <a:gd name="connsiteY14" fmla="*/ 2014695 h 3371222"/>
                <a:gd name="connsiteX15" fmla="*/ 80557 w 1967995"/>
                <a:gd name="connsiteY15" fmla="*/ 1909187 h 3371222"/>
                <a:gd name="connsiteX16" fmla="*/ 150895 w 1967995"/>
                <a:gd name="connsiteY16" fmla="*/ 1773534 h 3371222"/>
                <a:gd name="connsiteX17" fmla="*/ 301621 w 1967995"/>
                <a:gd name="connsiteY17" fmla="*/ 1597688 h 3371222"/>
                <a:gd name="connsiteX18" fmla="*/ 402104 w 1967995"/>
                <a:gd name="connsiteY18" fmla="*/ 1547447 h 3371222"/>
                <a:gd name="connsiteX19" fmla="*/ 462394 w 1967995"/>
                <a:gd name="connsiteY19" fmla="*/ 1507253 h 3371222"/>
                <a:gd name="connsiteX20" fmla="*/ 587999 w 1967995"/>
                <a:gd name="connsiteY20" fmla="*/ 1482132 h 3371222"/>
                <a:gd name="connsiteX21" fmla="*/ 698531 w 1967995"/>
                <a:gd name="connsiteY21" fmla="*/ 1457011 h 3371222"/>
                <a:gd name="connsiteX22" fmla="*/ 864328 w 1967995"/>
                <a:gd name="connsiteY22" fmla="*/ 1467060 h 3371222"/>
                <a:gd name="connsiteX23" fmla="*/ 989933 w 1967995"/>
                <a:gd name="connsiteY23" fmla="*/ 1527350 h 3371222"/>
                <a:gd name="connsiteX24" fmla="*/ 1025102 w 1967995"/>
                <a:gd name="connsiteY24" fmla="*/ 1366576 h 3371222"/>
                <a:gd name="connsiteX25" fmla="*/ 1110513 w 1967995"/>
                <a:gd name="connsiteY25" fmla="*/ 1075174 h 3371222"/>
                <a:gd name="connsiteX26" fmla="*/ 1135634 w 1967995"/>
                <a:gd name="connsiteY26" fmla="*/ 839038 h 3371222"/>
                <a:gd name="connsiteX27" fmla="*/ 1155731 w 1967995"/>
                <a:gd name="connsiteY27" fmla="*/ 527539 h 3371222"/>
                <a:gd name="connsiteX28" fmla="*/ 1020078 w 1967995"/>
                <a:gd name="connsiteY28" fmla="*/ 547636 h 3371222"/>
                <a:gd name="connsiteX29" fmla="*/ 854280 w 1967995"/>
                <a:gd name="connsiteY29" fmla="*/ 622998 h 3371222"/>
                <a:gd name="connsiteX30" fmla="*/ 683458 w 1967995"/>
                <a:gd name="connsiteY30" fmla="*/ 743578 h 3371222"/>
                <a:gd name="connsiteX31" fmla="*/ 532733 w 1967995"/>
                <a:gd name="connsiteY31" fmla="*/ 839038 h 3371222"/>
                <a:gd name="connsiteX32" fmla="*/ 457370 w 1967995"/>
                <a:gd name="connsiteY32" fmla="*/ 934497 h 3371222"/>
                <a:gd name="connsiteX33" fmla="*/ 366935 w 1967995"/>
                <a:gd name="connsiteY33" fmla="*/ 1045029 h 3371222"/>
                <a:gd name="connsiteX34" fmla="*/ 256403 w 1967995"/>
                <a:gd name="connsiteY34" fmla="*/ 1125416 h 3371222"/>
                <a:gd name="connsiteX35" fmla="*/ 140847 w 1967995"/>
                <a:gd name="connsiteY35" fmla="*/ 1220875 h 3371222"/>
                <a:gd name="connsiteX36" fmla="*/ 115726 w 1967995"/>
                <a:gd name="connsiteY36" fmla="*/ 1281165 h 3371222"/>
                <a:gd name="connsiteX37" fmla="*/ 70509 w 1967995"/>
                <a:gd name="connsiteY37" fmla="*/ 1210827 h 3371222"/>
                <a:gd name="connsiteX38" fmla="*/ 55436 w 1967995"/>
                <a:gd name="connsiteY38" fmla="*/ 1125416 h 3371222"/>
                <a:gd name="connsiteX39" fmla="*/ 70509 w 1967995"/>
                <a:gd name="connsiteY39" fmla="*/ 1029956 h 3371222"/>
                <a:gd name="connsiteX40" fmla="*/ 35339 w 1967995"/>
                <a:gd name="connsiteY40" fmla="*/ 924449 h 3371222"/>
                <a:gd name="connsiteX41" fmla="*/ 170 w 1967995"/>
                <a:gd name="connsiteY41" fmla="*/ 813917 h 3371222"/>
                <a:gd name="connsiteX42" fmla="*/ 50412 w 1967995"/>
                <a:gd name="connsiteY42" fmla="*/ 663192 h 3371222"/>
                <a:gd name="connsiteX43" fmla="*/ 80557 w 1967995"/>
                <a:gd name="connsiteY43" fmla="*/ 592853 h 3371222"/>
                <a:gd name="connsiteX44" fmla="*/ 150895 w 1967995"/>
                <a:gd name="connsiteY44" fmla="*/ 532563 h 3371222"/>
                <a:gd name="connsiteX45" fmla="*/ 241331 w 1967995"/>
                <a:gd name="connsiteY45" fmla="*/ 401934 h 3371222"/>
                <a:gd name="connsiteX46" fmla="*/ 437273 w 1967995"/>
                <a:gd name="connsiteY46" fmla="*/ 326572 h 3371222"/>
                <a:gd name="connsiteX47" fmla="*/ 572926 w 1967995"/>
                <a:gd name="connsiteY47" fmla="*/ 316523 h 3371222"/>
                <a:gd name="connsiteX48" fmla="*/ 658337 w 1967995"/>
                <a:gd name="connsiteY48" fmla="*/ 341644 h 3371222"/>
                <a:gd name="connsiteX49" fmla="*/ 748772 w 1967995"/>
                <a:gd name="connsiteY49" fmla="*/ 331596 h 3371222"/>
                <a:gd name="connsiteX50" fmla="*/ 864328 w 1967995"/>
                <a:gd name="connsiteY50" fmla="*/ 371789 h 3371222"/>
                <a:gd name="connsiteX51" fmla="*/ 1070320 w 1967995"/>
                <a:gd name="connsiteY51" fmla="*/ 447152 h 3371222"/>
                <a:gd name="connsiteX52" fmla="*/ 1145682 w 1967995"/>
                <a:gd name="connsiteY52" fmla="*/ 477297 h 3371222"/>
                <a:gd name="connsiteX53" fmla="*/ 1050223 w 1967995"/>
                <a:gd name="connsiteY53" fmla="*/ 411983 h 3371222"/>
                <a:gd name="connsiteX54" fmla="*/ 974860 w 1967995"/>
                <a:gd name="connsiteY54" fmla="*/ 306475 h 3371222"/>
                <a:gd name="connsiteX55" fmla="*/ 884425 w 1967995"/>
                <a:gd name="connsiteY55" fmla="*/ 190919 h 3371222"/>
                <a:gd name="connsiteX56" fmla="*/ 829159 w 1967995"/>
                <a:gd name="connsiteY56" fmla="*/ 115556 h 3371222"/>
                <a:gd name="connsiteX57" fmla="*/ 748772 w 1967995"/>
                <a:gd name="connsiteY57" fmla="*/ 80387 h 3371222"/>
                <a:gd name="connsiteX58" fmla="*/ 668385 w 1967995"/>
                <a:gd name="connsiteY58" fmla="*/ 50242 h 3371222"/>
                <a:gd name="connsiteX59" fmla="*/ 628192 w 1967995"/>
                <a:gd name="connsiteY59" fmla="*/ 30145 h 3371222"/>
                <a:gd name="connsiteX60" fmla="*/ 723651 w 1967995"/>
                <a:gd name="connsiteY60" fmla="*/ 20097 h 3371222"/>
                <a:gd name="connsiteX61" fmla="*/ 834183 w 1967995"/>
                <a:gd name="connsiteY61" fmla="*/ 0 h 3371222"/>
                <a:gd name="connsiteX62" fmla="*/ 924618 w 1967995"/>
                <a:gd name="connsiteY62" fmla="*/ 20097 h 3371222"/>
                <a:gd name="connsiteX63" fmla="*/ 1015054 w 1967995"/>
                <a:gd name="connsiteY63" fmla="*/ 65315 h 3371222"/>
                <a:gd name="connsiteX64" fmla="*/ 1080368 w 1967995"/>
                <a:gd name="connsiteY64" fmla="*/ 85411 h 3371222"/>
                <a:gd name="connsiteX65" fmla="*/ 1165779 w 1967995"/>
                <a:gd name="connsiteY65" fmla="*/ 160774 h 3371222"/>
                <a:gd name="connsiteX66" fmla="*/ 1226069 w 1967995"/>
                <a:gd name="connsiteY66" fmla="*/ 226088 h 3371222"/>
                <a:gd name="connsiteX67" fmla="*/ 1256214 w 1967995"/>
                <a:gd name="connsiteY67" fmla="*/ 351693 h 3371222"/>
                <a:gd name="connsiteX68" fmla="*/ 1236117 w 1967995"/>
                <a:gd name="connsiteY68" fmla="*/ 462225 h 3371222"/>
                <a:gd name="connsiteX69" fmla="*/ 1306456 w 1967995"/>
                <a:gd name="connsiteY69" fmla="*/ 306475 h 3371222"/>
                <a:gd name="connsiteX70" fmla="*/ 1462205 w 1967995"/>
                <a:gd name="connsiteY70" fmla="*/ 216040 h 3371222"/>
                <a:gd name="connsiteX71" fmla="*/ 1689043 w 1967995"/>
                <a:gd name="connsiteY71" fmla="*/ 161931 h 3371222"/>
                <a:gd name="connsiteX72" fmla="*/ 1967993 w 1967995"/>
                <a:gd name="connsiteY72" fmla="*/ 216829 h 3371222"/>
                <a:gd name="connsiteX73" fmla="*/ 1502399 w 1967995"/>
                <a:gd name="connsiteY73" fmla="*/ 477297 h 3371222"/>
                <a:gd name="connsiteX74" fmla="*/ 1251190 w 1967995"/>
                <a:gd name="connsiteY74" fmla="*/ 537587 h 3371222"/>
                <a:gd name="connsiteX75" fmla="*/ 1326552 w 1967995"/>
                <a:gd name="connsiteY75" fmla="*/ 638071 h 3371222"/>
                <a:gd name="connsiteX76" fmla="*/ 1271287 w 1967995"/>
                <a:gd name="connsiteY76" fmla="*/ 813917 h 3371222"/>
                <a:gd name="connsiteX77" fmla="*/ 1256214 w 1967995"/>
                <a:gd name="connsiteY77" fmla="*/ 989763 h 3371222"/>
                <a:gd name="connsiteX78" fmla="*/ 1110513 w 1967995"/>
                <a:gd name="connsiteY78" fmla="*/ 1482132 h 3371222"/>
                <a:gd name="connsiteX79" fmla="*/ 1055247 w 1967995"/>
                <a:gd name="connsiteY79" fmla="*/ 1768510 h 3371222"/>
                <a:gd name="connsiteX80" fmla="*/ 989933 w 1967995"/>
                <a:gd name="connsiteY80" fmla="*/ 2085033 h 3371222"/>
                <a:gd name="connsiteX81" fmla="*/ 939691 w 1967995"/>
                <a:gd name="connsiteY81" fmla="*/ 2456822 h 3371222"/>
                <a:gd name="connsiteX82" fmla="*/ 934667 w 1967995"/>
                <a:gd name="connsiteY82" fmla="*/ 2783394 h 3371222"/>
                <a:gd name="connsiteX83" fmla="*/ 949739 w 1967995"/>
                <a:gd name="connsiteY83" fmla="*/ 3089869 h 3371222"/>
                <a:gd name="connsiteX84" fmla="*/ 989933 w 1967995"/>
                <a:gd name="connsiteY84" fmla="*/ 3371222 h 3371222"/>
                <a:gd name="connsiteX0" fmla="*/ 783942 w 1971766"/>
                <a:gd name="connsiteY0" fmla="*/ 3356150 h 3371222"/>
                <a:gd name="connsiteX1" fmla="*/ 778917 w 1971766"/>
                <a:gd name="connsiteY1" fmla="*/ 3165231 h 3371222"/>
                <a:gd name="connsiteX2" fmla="*/ 753796 w 1971766"/>
                <a:gd name="connsiteY2" fmla="*/ 2898950 h 3371222"/>
                <a:gd name="connsiteX3" fmla="*/ 773893 w 1971766"/>
                <a:gd name="connsiteY3" fmla="*/ 2532185 h 3371222"/>
                <a:gd name="connsiteX4" fmla="*/ 849256 w 1971766"/>
                <a:gd name="connsiteY4" fmla="*/ 2110154 h 3371222"/>
                <a:gd name="connsiteX5" fmla="*/ 959788 w 1971766"/>
                <a:gd name="connsiteY5" fmla="*/ 1663003 h 3371222"/>
                <a:gd name="connsiteX6" fmla="*/ 914570 w 1971766"/>
                <a:gd name="connsiteY6" fmla="*/ 1688123 h 3371222"/>
                <a:gd name="connsiteX7" fmla="*/ 799014 w 1971766"/>
                <a:gd name="connsiteY7" fmla="*/ 1743389 h 3371222"/>
                <a:gd name="connsiteX8" fmla="*/ 633216 w 1971766"/>
                <a:gd name="connsiteY8" fmla="*/ 1773534 h 3371222"/>
                <a:gd name="connsiteX9" fmla="*/ 517660 w 1971766"/>
                <a:gd name="connsiteY9" fmla="*/ 1803680 h 3371222"/>
                <a:gd name="connsiteX10" fmla="*/ 387032 w 1971766"/>
                <a:gd name="connsiteY10" fmla="*/ 1853921 h 3371222"/>
                <a:gd name="connsiteX11" fmla="*/ 211185 w 1971766"/>
                <a:gd name="connsiteY11" fmla="*/ 1934308 h 3371222"/>
                <a:gd name="connsiteX12" fmla="*/ 140847 w 1971766"/>
                <a:gd name="connsiteY12" fmla="*/ 1984550 h 3371222"/>
                <a:gd name="connsiteX13" fmla="*/ 65484 w 1971766"/>
                <a:gd name="connsiteY13" fmla="*/ 2019719 h 3371222"/>
                <a:gd name="connsiteX14" fmla="*/ 25291 w 1971766"/>
                <a:gd name="connsiteY14" fmla="*/ 2014695 h 3371222"/>
                <a:gd name="connsiteX15" fmla="*/ 80557 w 1971766"/>
                <a:gd name="connsiteY15" fmla="*/ 1909187 h 3371222"/>
                <a:gd name="connsiteX16" fmla="*/ 150895 w 1971766"/>
                <a:gd name="connsiteY16" fmla="*/ 1773534 h 3371222"/>
                <a:gd name="connsiteX17" fmla="*/ 301621 w 1971766"/>
                <a:gd name="connsiteY17" fmla="*/ 1597688 h 3371222"/>
                <a:gd name="connsiteX18" fmla="*/ 402104 w 1971766"/>
                <a:gd name="connsiteY18" fmla="*/ 1547447 h 3371222"/>
                <a:gd name="connsiteX19" fmla="*/ 462394 w 1971766"/>
                <a:gd name="connsiteY19" fmla="*/ 1507253 h 3371222"/>
                <a:gd name="connsiteX20" fmla="*/ 587999 w 1971766"/>
                <a:gd name="connsiteY20" fmla="*/ 1482132 h 3371222"/>
                <a:gd name="connsiteX21" fmla="*/ 698531 w 1971766"/>
                <a:gd name="connsiteY21" fmla="*/ 1457011 h 3371222"/>
                <a:gd name="connsiteX22" fmla="*/ 864328 w 1971766"/>
                <a:gd name="connsiteY22" fmla="*/ 1467060 h 3371222"/>
                <a:gd name="connsiteX23" fmla="*/ 989933 w 1971766"/>
                <a:gd name="connsiteY23" fmla="*/ 1527350 h 3371222"/>
                <a:gd name="connsiteX24" fmla="*/ 1025102 w 1971766"/>
                <a:gd name="connsiteY24" fmla="*/ 1366576 h 3371222"/>
                <a:gd name="connsiteX25" fmla="*/ 1110513 w 1971766"/>
                <a:gd name="connsiteY25" fmla="*/ 1075174 h 3371222"/>
                <a:gd name="connsiteX26" fmla="*/ 1135634 w 1971766"/>
                <a:gd name="connsiteY26" fmla="*/ 839038 h 3371222"/>
                <a:gd name="connsiteX27" fmla="*/ 1155731 w 1971766"/>
                <a:gd name="connsiteY27" fmla="*/ 527539 h 3371222"/>
                <a:gd name="connsiteX28" fmla="*/ 1020078 w 1971766"/>
                <a:gd name="connsiteY28" fmla="*/ 547636 h 3371222"/>
                <a:gd name="connsiteX29" fmla="*/ 854280 w 1971766"/>
                <a:gd name="connsiteY29" fmla="*/ 622998 h 3371222"/>
                <a:gd name="connsiteX30" fmla="*/ 683458 w 1971766"/>
                <a:gd name="connsiteY30" fmla="*/ 743578 h 3371222"/>
                <a:gd name="connsiteX31" fmla="*/ 532733 w 1971766"/>
                <a:gd name="connsiteY31" fmla="*/ 839038 h 3371222"/>
                <a:gd name="connsiteX32" fmla="*/ 457370 w 1971766"/>
                <a:gd name="connsiteY32" fmla="*/ 934497 h 3371222"/>
                <a:gd name="connsiteX33" fmla="*/ 366935 w 1971766"/>
                <a:gd name="connsiteY33" fmla="*/ 1045029 h 3371222"/>
                <a:gd name="connsiteX34" fmla="*/ 256403 w 1971766"/>
                <a:gd name="connsiteY34" fmla="*/ 1125416 h 3371222"/>
                <a:gd name="connsiteX35" fmla="*/ 140847 w 1971766"/>
                <a:gd name="connsiteY35" fmla="*/ 1220875 h 3371222"/>
                <a:gd name="connsiteX36" fmla="*/ 115726 w 1971766"/>
                <a:gd name="connsiteY36" fmla="*/ 1281165 h 3371222"/>
                <a:gd name="connsiteX37" fmla="*/ 70509 w 1971766"/>
                <a:gd name="connsiteY37" fmla="*/ 1210827 h 3371222"/>
                <a:gd name="connsiteX38" fmla="*/ 55436 w 1971766"/>
                <a:gd name="connsiteY38" fmla="*/ 1125416 h 3371222"/>
                <a:gd name="connsiteX39" fmla="*/ 70509 w 1971766"/>
                <a:gd name="connsiteY39" fmla="*/ 1029956 h 3371222"/>
                <a:gd name="connsiteX40" fmla="*/ 35339 w 1971766"/>
                <a:gd name="connsiteY40" fmla="*/ 924449 h 3371222"/>
                <a:gd name="connsiteX41" fmla="*/ 170 w 1971766"/>
                <a:gd name="connsiteY41" fmla="*/ 813917 h 3371222"/>
                <a:gd name="connsiteX42" fmla="*/ 50412 w 1971766"/>
                <a:gd name="connsiteY42" fmla="*/ 663192 h 3371222"/>
                <a:gd name="connsiteX43" fmla="*/ 80557 w 1971766"/>
                <a:gd name="connsiteY43" fmla="*/ 592853 h 3371222"/>
                <a:gd name="connsiteX44" fmla="*/ 150895 w 1971766"/>
                <a:gd name="connsiteY44" fmla="*/ 532563 h 3371222"/>
                <a:gd name="connsiteX45" fmla="*/ 241331 w 1971766"/>
                <a:gd name="connsiteY45" fmla="*/ 401934 h 3371222"/>
                <a:gd name="connsiteX46" fmla="*/ 437273 w 1971766"/>
                <a:gd name="connsiteY46" fmla="*/ 326572 h 3371222"/>
                <a:gd name="connsiteX47" fmla="*/ 572926 w 1971766"/>
                <a:gd name="connsiteY47" fmla="*/ 316523 h 3371222"/>
                <a:gd name="connsiteX48" fmla="*/ 658337 w 1971766"/>
                <a:gd name="connsiteY48" fmla="*/ 341644 h 3371222"/>
                <a:gd name="connsiteX49" fmla="*/ 748772 w 1971766"/>
                <a:gd name="connsiteY49" fmla="*/ 331596 h 3371222"/>
                <a:gd name="connsiteX50" fmla="*/ 864328 w 1971766"/>
                <a:gd name="connsiteY50" fmla="*/ 371789 h 3371222"/>
                <a:gd name="connsiteX51" fmla="*/ 1070320 w 1971766"/>
                <a:gd name="connsiteY51" fmla="*/ 447152 h 3371222"/>
                <a:gd name="connsiteX52" fmla="*/ 1145682 w 1971766"/>
                <a:gd name="connsiteY52" fmla="*/ 477297 h 3371222"/>
                <a:gd name="connsiteX53" fmla="*/ 1050223 w 1971766"/>
                <a:gd name="connsiteY53" fmla="*/ 411983 h 3371222"/>
                <a:gd name="connsiteX54" fmla="*/ 974860 w 1971766"/>
                <a:gd name="connsiteY54" fmla="*/ 306475 h 3371222"/>
                <a:gd name="connsiteX55" fmla="*/ 884425 w 1971766"/>
                <a:gd name="connsiteY55" fmla="*/ 190919 h 3371222"/>
                <a:gd name="connsiteX56" fmla="*/ 829159 w 1971766"/>
                <a:gd name="connsiteY56" fmla="*/ 115556 h 3371222"/>
                <a:gd name="connsiteX57" fmla="*/ 748772 w 1971766"/>
                <a:gd name="connsiteY57" fmla="*/ 80387 h 3371222"/>
                <a:gd name="connsiteX58" fmla="*/ 668385 w 1971766"/>
                <a:gd name="connsiteY58" fmla="*/ 50242 h 3371222"/>
                <a:gd name="connsiteX59" fmla="*/ 628192 w 1971766"/>
                <a:gd name="connsiteY59" fmla="*/ 30145 h 3371222"/>
                <a:gd name="connsiteX60" fmla="*/ 723651 w 1971766"/>
                <a:gd name="connsiteY60" fmla="*/ 20097 h 3371222"/>
                <a:gd name="connsiteX61" fmla="*/ 834183 w 1971766"/>
                <a:gd name="connsiteY61" fmla="*/ 0 h 3371222"/>
                <a:gd name="connsiteX62" fmla="*/ 924618 w 1971766"/>
                <a:gd name="connsiteY62" fmla="*/ 20097 h 3371222"/>
                <a:gd name="connsiteX63" fmla="*/ 1015054 w 1971766"/>
                <a:gd name="connsiteY63" fmla="*/ 65315 h 3371222"/>
                <a:gd name="connsiteX64" fmla="*/ 1080368 w 1971766"/>
                <a:gd name="connsiteY64" fmla="*/ 85411 h 3371222"/>
                <a:gd name="connsiteX65" fmla="*/ 1165779 w 1971766"/>
                <a:gd name="connsiteY65" fmla="*/ 160774 h 3371222"/>
                <a:gd name="connsiteX66" fmla="*/ 1226069 w 1971766"/>
                <a:gd name="connsiteY66" fmla="*/ 226088 h 3371222"/>
                <a:gd name="connsiteX67" fmla="*/ 1256214 w 1971766"/>
                <a:gd name="connsiteY67" fmla="*/ 351693 h 3371222"/>
                <a:gd name="connsiteX68" fmla="*/ 1236117 w 1971766"/>
                <a:gd name="connsiteY68" fmla="*/ 462225 h 3371222"/>
                <a:gd name="connsiteX69" fmla="*/ 1306456 w 1971766"/>
                <a:gd name="connsiteY69" fmla="*/ 306475 h 3371222"/>
                <a:gd name="connsiteX70" fmla="*/ 1462205 w 1971766"/>
                <a:gd name="connsiteY70" fmla="*/ 216040 h 3371222"/>
                <a:gd name="connsiteX71" fmla="*/ 1689043 w 1971766"/>
                <a:gd name="connsiteY71" fmla="*/ 161931 h 3371222"/>
                <a:gd name="connsiteX72" fmla="*/ 1967993 w 1971766"/>
                <a:gd name="connsiteY72" fmla="*/ 216829 h 3371222"/>
                <a:gd name="connsiteX73" fmla="*/ 1815825 w 1971766"/>
                <a:gd name="connsiteY73" fmla="*/ 280641 h 3371222"/>
                <a:gd name="connsiteX74" fmla="*/ 1502399 w 1971766"/>
                <a:gd name="connsiteY74" fmla="*/ 477297 h 3371222"/>
                <a:gd name="connsiteX75" fmla="*/ 1251190 w 1971766"/>
                <a:gd name="connsiteY75" fmla="*/ 537587 h 3371222"/>
                <a:gd name="connsiteX76" fmla="*/ 1326552 w 1971766"/>
                <a:gd name="connsiteY76" fmla="*/ 638071 h 3371222"/>
                <a:gd name="connsiteX77" fmla="*/ 1271287 w 1971766"/>
                <a:gd name="connsiteY77" fmla="*/ 813917 h 3371222"/>
                <a:gd name="connsiteX78" fmla="*/ 1256214 w 1971766"/>
                <a:gd name="connsiteY78" fmla="*/ 989763 h 3371222"/>
                <a:gd name="connsiteX79" fmla="*/ 1110513 w 1971766"/>
                <a:gd name="connsiteY79" fmla="*/ 1482132 h 3371222"/>
                <a:gd name="connsiteX80" fmla="*/ 1055247 w 1971766"/>
                <a:gd name="connsiteY80" fmla="*/ 1768510 h 3371222"/>
                <a:gd name="connsiteX81" fmla="*/ 989933 w 1971766"/>
                <a:gd name="connsiteY81" fmla="*/ 2085033 h 3371222"/>
                <a:gd name="connsiteX82" fmla="*/ 939691 w 1971766"/>
                <a:gd name="connsiteY82" fmla="*/ 2456822 h 3371222"/>
                <a:gd name="connsiteX83" fmla="*/ 934667 w 1971766"/>
                <a:gd name="connsiteY83" fmla="*/ 2783394 h 3371222"/>
                <a:gd name="connsiteX84" fmla="*/ 949739 w 1971766"/>
                <a:gd name="connsiteY84" fmla="*/ 3089869 h 3371222"/>
                <a:gd name="connsiteX85" fmla="*/ 989933 w 1971766"/>
                <a:gd name="connsiteY85" fmla="*/ 3371222 h 3371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971766" h="3371222">
                  <a:moveTo>
                    <a:pt x="783942" y="3356150"/>
                  </a:moveTo>
                  <a:cubicBezTo>
                    <a:pt x="783941" y="3298790"/>
                    <a:pt x="783941" y="3241431"/>
                    <a:pt x="778917" y="3165231"/>
                  </a:cubicBezTo>
                  <a:cubicBezTo>
                    <a:pt x="773893" y="3089031"/>
                    <a:pt x="754633" y="3004458"/>
                    <a:pt x="753796" y="2898950"/>
                  </a:cubicBezTo>
                  <a:cubicBezTo>
                    <a:pt x="752959" y="2793442"/>
                    <a:pt x="757983" y="2663651"/>
                    <a:pt x="773893" y="2532185"/>
                  </a:cubicBezTo>
                  <a:cubicBezTo>
                    <a:pt x="789803" y="2400719"/>
                    <a:pt x="818274" y="2255017"/>
                    <a:pt x="849256" y="2110154"/>
                  </a:cubicBezTo>
                  <a:cubicBezTo>
                    <a:pt x="880238" y="1965291"/>
                    <a:pt x="948902" y="1733341"/>
                    <a:pt x="959788" y="1663003"/>
                  </a:cubicBezTo>
                  <a:cubicBezTo>
                    <a:pt x="970674" y="1592664"/>
                    <a:pt x="941366" y="1674725"/>
                    <a:pt x="914570" y="1688123"/>
                  </a:cubicBezTo>
                  <a:cubicBezTo>
                    <a:pt x="887774" y="1701521"/>
                    <a:pt x="845906" y="1729154"/>
                    <a:pt x="799014" y="1743389"/>
                  </a:cubicBezTo>
                  <a:cubicBezTo>
                    <a:pt x="752122" y="1757624"/>
                    <a:pt x="680108" y="1763485"/>
                    <a:pt x="633216" y="1773534"/>
                  </a:cubicBezTo>
                  <a:cubicBezTo>
                    <a:pt x="586324" y="1783583"/>
                    <a:pt x="558691" y="1790282"/>
                    <a:pt x="517660" y="1803680"/>
                  </a:cubicBezTo>
                  <a:cubicBezTo>
                    <a:pt x="476629" y="1817078"/>
                    <a:pt x="438111" y="1832150"/>
                    <a:pt x="387032" y="1853921"/>
                  </a:cubicBezTo>
                  <a:cubicBezTo>
                    <a:pt x="335953" y="1875692"/>
                    <a:pt x="252216" y="1912536"/>
                    <a:pt x="211185" y="1934308"/>
                  </a:cubicBezTo>
                  <a:cubicBezTo>
                    <a:pt x="170154" y="1956079"/>
                    <a:pt x="165131" y="1970315"/>
                    <a:pt x="140847" y="1984550"/>
                  </a:cubicBezTo>
                  <a:cubicBezTo>
                    <a:pt x="116563" y="1998785"/>
                    <a:pt x="84743" y="2014695"/>
                    <a:pt x="65484" y="2019719"/>
                  </a:cubicBezTo>
                  <a:cubicBezTo>
                    <a:pt x="46225" y="2024743"/>
                    <a:pt x="22779" y="2033117"/>
                    <a:pt x="25291" y="2014695"/>
                  </a:cubicBezTo>
                  <a:cubicBezTo>
                    <a:pt x="27803" y="1996273"/>
                    <a:pt x="80557" y="1909187"/>
                    <a:pt x="80557" y="1909187"/>
                  </a:cubicBezTo>
                  <a:cubicBezTo>
                    <a:pt x="101491" y="1868994"/>
                    <a:pt x="114051" y="1825450"/>
                    <a:pt x="150895" y="1773534"/>
                  </a:cubicBezTo>
                  <a:cubicBezTo>
                    <a:pt x="187739" y="1721618"/>
                    <a:pt x="259753" y="1635369"/>
                    <a:pt x="301621" y="1597688"/>
                  </a:cubicBezTo>
                  <a:cubicBezTo>
                    <a:pt x="343489" y="1560007"/>
                    <a:pt x="375309" y="1562519"/>
                    <a:pt x="402104" y="1547447"/>
                  </a:cubicBezTo>
                  <a:cubicBezTo>
                    <a:pt x="428899" y="1532375"/>
                    <a:pt x="431412" y="1518139"/>
                    <a:pt x="462394" y="1507253"/>
                  </a:cubicBezTo>
                  <a:cubicBezTo>
                    <a:pt x="493376" y="1496367"/>
                    <a:pt x="548643" y="1490506"/>
                    <a:pt x="587999" y="1482132"/>
                  </a:cubicBezTo>
                  <a:cubicBezTo>
                    <a:pt x="627355" y="1473758"/>
                    <a:pt x="652476" y="1459523"/>
                    <a:pt x="698531" y="1457011"/>
                  </a:cubicBezTo>
                  <a:cubicBezTo>
                    <a:pt x="744586" y="1454499"/>
                    <a:pt x="815761" y="1455337"/>
                    <a:pt x="864328" y="1467060"/>
                  </a:cubicBezTo>
                  <a:cubicBezTo>
                    <a:pt x="912895" y="1478783"/>
                    <a:pt x="963137" y="1544097"/>
                    <a:pt x="989933" y="1527350"/>
                  </a:cubicBezTo>
                  <a:cubicBezTo>
                    <a:pt x="1016729" y="1510603"/>
                    <a:pt x="1005005" y="1441939"/>
                    <a:pt x="1025102" y="1366576"/>
                  </a:cubicBezTo>
                  <a:cubicBezTo>
                    <a:pt x="1045199" y="1291213"/>
                    <a:pt x="1092091" y="1163097"/>
                    <a:pt x="1110513" y="1075174"/>
                  </a:cubicBezTo>
                  <a:cubicBezTo>
                    <a:pt x="1128935" y="987251"/>
                    <a:pt x="1128098" y="930310"/>
                    <a:pt x="1135634" y="839038"/>
                  </a:cubicBezTo>
                  <a:cubicBezTo>
                    <a:pt x="1143170" y="747766"/>
                    <a:pt x="1174990" y="576106"/>
                    <a:pt x="1155731" y="527539"/>
                  </a:cubicBezTo>
                  <a:cubicBezTo>
                    <a:pt x="1136472" y="478972"/>
                    <a:pt x="1070320" y="531726"/>
                    <a:pt x="1020078" y="547636"/>
                  </a:cubicBezTo>
                  <a:cubicBezTo>
                    <a:pt x="969836" y="563546"/>
                    <a:pt x="910383" y="590341"/>
                    <a:pt x="854280" y="622998"/>
                  </a:cubicBezTo>
                  <a:cubicBezTo>
                    <a:pt x="798177" y="655655"/>
                    <a:pt x="737049" y="707571"/>
                    <a:pt x="683458" y="743578"/>
                  </a:cubicBezTo>
                  <a:cubicBezTo>
                    <a:pt x="629867" y="779585"/>
                    <a:pt x="570414" y="807218"/>
                    <a:pt x="532733" y="839038"/>
                  </a:cubicBezTo>
                  <a:cubicBezTo>
                    <a:pt x="495052" y="870858"/>
                    <a:pt x="485003" y="900165"/>
                    <a:pt x="457370" y="934497"/>
                  </a:cubicBezTo>
                  <a:cubicBezTo>
                    <a:pt x="429737" y="968829"/>
                    <a:pt x="400429" y="1013209"/>
                    <a:pt x="366935" y="1045029"/>
                  </a:cubicBezTo>
                  <a:cubicBezTo>
                    <a:pt x="333440" y="1076849"/>
                    <a:pt x="294084" y="1096108"/>
                    <a:pt x="256403" y="1125416"/>
                  </a:cubicBezTo>
                  <a:cubicBezTo>
                    <a:pt x="218722" y="1154724"/>
                    <a:pt x="164293" y="1194917"/>
                    <a:pt x="140847" y="1220875"/>
                  </a:cubicBezTo>
                  <a:cubicBezTo>
                    <a:pt x="117401" y="1246833"/>
                    <a:pt x="127449" y="1282840"/>
                    <a:pt x="115726" y="1281165"/>
                  </a:cubicBezTo>
                  <a:cubicBezTo>
                    <a:pt x="104003" y="1279490"/>
                    <a:pt x="80557" y="1236785"/>
                    <a:pt x="70509" y="1210827"/>
                  </a:cubicBezTo>
                  <a:cubicBezTo>
                    <a:pt x="60461" y="1184869"/>
                    <a:pt x="55436" y="1155561"/>
                    <a:pt x="55436" y="1125416"/>
                  </a:cubicBezTo>
                  <a:cubicBezTo>
                    <a:pt x="55436" y="1095271"/>
                    <a:pt x="73859" y="1063451"/>
                    <a:pt x="70509" y="1029956"/>
                  </a:cubicBezTo>
                  <a:cubicBezTo>
                    <a:pt x="67159" y="996461"/>
                    <a:pt x="47062" y="960455"/>
                    <a:pt x="35339" y="924449"/>
                  </a:cubicBezTo>
                  <a:cubicBezTo>
                    <a:pt x="23616" y="888442"/>
                    <a:pt x="-2342" y="857460"/>
                    <a:pt x="170" y="813917"/>
                  </a:cubicBezTo>
                  <a:cubicBezTo>
                    <a:pt x="2682" y="770374"/>
                    <a:pt x="37014" y="700036"/>
                    <a:pt x="50412" y="663192"/>
                  </a:cubicBezTo>
                  <a:cubicBezTo>
                    <a:pt x="63810" y="626348"/>
                    <a:pt x="63810" y="614624"/>
                    <a:pt x="80557" y="592853"/>
                  </a:cubicBezTo>
                  <a:cubicBezTo>
                    <a:pt x="97304" y="571081"/>
                    <a:pt x="124099" y="564383"/>
                    <a:pt x="150895" y="532563"/>
                  </a:cubicBezTo>
                  <a:cubicBezTo>
                    <a:pt x="177691" y="500743"/>
                    <a:pt x="193601" y="436266"/>
                    <a:pt x="241331" y="401934"/>
                  </a:cubicBezTo>
                  <a:cubicBezTo>
                    <a:pt x="289061" y="367602"/>
                    <a:pt x="382007" y="340807"/>
                    <a:pt x="437273" y="326572"/>
                  </a:cubicBezTo>
                  <a:cubicBezTo>
                    <a:pt x="492539" y="312337"/>
                    <a:pt x="536082" y="314011"/>
                    <a:pt x="572926" y="316523"/>
                  </a:cubicBezTo>
                  <a:cubicBezTo>
                    <a:pt x="609770" y="319035"/>
                    <a:pt x="629029" y="339132"/>
                    <a:pt x="658337" y="341644"/>
                  </a:cubicBezTo>
                  <a:cubicBezTo>
                    <a:pt x="687645" y="344156"/>
                    <a:pt x="714440" y="326572"/>
                    <a:pt x="748772" y="331596"/>
                  </a:cubicBezTo>
                  <a:cubicBezTo>
                    <a:pt x="783104" y="336620"/>
                    <a:pt x="864328" y="371789"/>
                    <a:pt x="864328" y="371789"/>
                  </a:cubicBezTo>
                  <a:lnTo>
                    <a:pt x="1070320" y="447152"/>
                  </a:lnTo>
                  <a:cubicBezTo>
                    <a:pt x="1117212" y="464737"/>
                    <a:pt x="1149032" y="483158"/>
                    <a:pt x="1145682" y="477297"/>
                  </a:cubicBezTo>
                  <a:cubicBezTo>
                    <a:pt x="1142333" y="471435"/>
                    <a:pt x="1078693" y="440453"/>
                    <a:pt x="1050223" y="411983"/>
                  </a:cubicBezTo>
                  <a:cubicBezTo>
                    <a:pt x="1021753" y="383513"/>
                    <a:pt x="1002493" y="343319"/>
                    <a:pt x="974860" y="306475"/>
                  </a:cubicBezTo>
                  <a:cubicBezTo>
                    <a:pt x="947227" y="269631"/>
                    <a:pt x="908709" y="222739"/>
                    <a:pt x="884425" y="190919"/>
                  </a:cubicBezTo>
                  <a:cubicBezTo>
                    <a:pt x="860141" y="159099"/>
                    <a:pt x="851768" y="133978"/>
                    <a:pt x="829159" y="115556"/>
                  </a:cubicBezTo>
                  <a:cubicBezTo>
                    <a:pt x="806550" y="97134"/>
                    <a:pt x="775568" y="91273"/>
                    <a:pt x="748772" y="80387"/>
                  </a:cubicBezTo>
                  <a:cubicBezTo>
                    <a:pt x="721976" y="69501"/>
                    <a:pt x="688482" y="58616"/>
                    <a:pt x="668385" y="50242"/>
                  </a:cubicBezTo>
                  <a:cubicBezTo>
                    <a:pt x="648288" y="41868"/>
                    <a:pt x="618981" y="35169"/>
                    <a:pt x="628192" y="30145"/>
                  </a:cubicBezTo>
                  <a:cubicBezTo>
                    <a:pt x="637403" y="25121"/>
                    <a:pt x="689319" y="25121"/>
                    <a:pt x="723651" y="20097"/>
                  </a:cubicBezTo>
                  <a:cubicBezTo>
                    <a:pt x="757983" y="15073"/>
                    <a:pt x="800689" y="0"/>
                    <a:pt x="834183" y="0"/>
                  </a:cubicBezTo>
                  <a:cubicBezTo>
                    <a:pt x="867677" y="0"/>
                    <a:pt x="894473" y="9211"/>
                    <a:pt x="924618" y="20097"/>
                  </a:cubicBezTo>
                  <a:cubicBezTo>
                    <a:pt x="954763" y="30983"/>
                    <a:pt x="989096" y="54429"/>
                    <a:pt x="1015054" y="65315"/>
                  </a:cubicBezTo>
                  <a:cubicBezTo>
                    <a:pt x="1041012" y="76201"/>
                    <a:pt x="1055247" y="69501"/>
                    <a:pt x="1080368" y="85411"/>
                  </a:cubicBezTo>
                  <a:cubicBezTo>
                    <a:pt x="1105489" y="101321"/>
                    <a:pt x="1141496" y="137328"/>
                    <a:pt x="1165779" y="160774"/>
                  </a:cubicBezTo>
                  <a:cubicBezTo>
                    <a:pt x="1190062" y="184220"/>
                    <a:pt x="1210997" y="194268"/>
                    <a:pt x="1226069" y="226088"/>
                  </a:cubicBezTo>
                  <a:cubicBezTo>
                    <a:pt x="1241142" y="257908"/>
                    <a:pt x="1254539" y="312337"/>
                    <a:pt x="1256214" y="351693"/>
                  </a:cubicBezTo>
                  <a:cubicBezTo>
                    <a:pt x="1257889" y="391049"/>
                    <a:pt x="1227743" y="469761"/>
                    <a:pt x="1236117" y="462225"/>
                  </a:cubicBezTo>
                  <a:cubicBezTo>
                    <a:pt x="1244491" y="454689"/>
                    <a:pt x="1268775" y="347506"/>
                    <a:pt x="1306456" y="306475"/>
                  </a:cubicBezTo>
                  <a:cubicBezTo>
                    <a:pt x="1344137" y="265444"/>
                    <a:pt x="1398441" y="240131"/>
                    <a:pt x="1462205" y="216040"/>
                  </a:cubicBezTo>
                  <a:cubicBezTo>
                    <a:pt x="1525970" y="191949"/>
                    <a:pt x="1604745" y="161800"/>
                    <a:pt x="1689043" y="161931"/>
                  </a:cubicBezTo>
                  <a:cubicBezTo>
                    <a:pt x="1773341" y="162063"/>
                    <a:pt x="1943590" y="192135"/>
                    <a:pt x="1967993" y="216829"/>
                  </a:cubicBezTo>
                  <a:cubicBezTo>
                    <a:pt x="1992396" y="241523"/>
                    <a:pt x="1893424" y="237230"/>
                    <a:pt x="1815825" y="280641"/>
                  </a:cubicBezTo>
                  <a:cubicBezTo>
                    <a:pt x="1738226" y="324052"/>
                    <a:pt x="1596505" y="434473"/>
                    <a:pt x="1502399" y="477297"/>
                  </a:cubicBezTo>
                  <a:cubicBezTo>
                    <a:pt x="1408293" y="520121"/>
                    <a:pt x="1280498" y="510791"/>
                    <a:pt x="1251190" y="537587"/>
                  </a:cubicBezTo>
                  <a:cubicBezTo>
                    <a:pt x="1221882" y="564383"/>
                    <a:pt x="1323203" y="592016"/>
                    <a:pt x="1326552" y="638071"/>
                  </a:cubicBezTo>
                  <a:cubicBezTo>
                    <a:pt x="1329901" y="684126"/>
                    <a:pt x="1283010" y="755302"/>
                    <a:pt x="1271287" y="813917"/>
                  </a:cubicBezTo>
                  <a:cubicBezTo>
                    <a:pt x="1259564" y="872532"/>
                    <a:pt x="1283010" y="878394"/>
                    <a:pt x="1256214" y="989763"/>
                  </a:cubicBezTo>
                  <a:cubicBezTo>
                    <a:pt x="1229418" y="1101132"/>
                    <a:pt x="1144007" y="1352341"/>
                    <a:pt x="1110513" y="1482132"/>
                  </a:cubicBezTo>
                  <a:cubicBezTo>
                    <a:pt x="1077019" y="1611923"/>
                    <a:pt x="1075344" y="1668027"/>
                    <a:pt x="1055247" y="1768510"/>
                  </a:cubicBezTo>
                  <a:cubicBezTo>
                    <a:pt x="1035150" y="1868993"/>
                    <a:pt x="1009192" y="1970314"/>
                    <a:pt x="989933" y="2085033"/>
                  </a:cubicBezTo>
                  <a:cubicBezTo>
                    <a:pt x="970674" y="2199752"/>
                    <a:pt x="948902" y="2340428"/>
                    <a:pt x="939691" y="2456822"/>
                  </a:cubicBezTo>
                  <a:cubicBezTo>
                    <a:pt x="930480" y="2573215"/>
                    <a:pt x="932992" y="2677886"/>
                    <a:pt x="934667" y="2783394"/>
                  </a:cubicBezTo>
                  <a:cubicBezTo>
                    <a:pt x="936342" y="2888902"/>
                    <a:pt x="940528" y="2991898"/>
                    <a:pt x="949739" y="3089869"/>
                  </a:cubicBezTo>
                  <a:cubicBezTo>
                    <a:pt x="958950" y="3187840"/>
                    <a:pt x="974441" y="3279531"/>
                    <a:pt x="989933" y="3371222"/>
                  </a:cubicBezTo>
                </a:path>
              </a:pathLst>
            </a:custGeom>
            <a:ln>
              <a:solidFill>
                <a:srgbClr val="1243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52" name="Freihandform 51"/>
            <p:cNvSpPr/>
            <p:nvPr/>
          </p:nvSpPr>
          <p:spPr>
            <a:xfrm>
              <a:off x="3071926" y="4658659"/>
              <a:ext cx="131922" cy="558648"/>
            </a:xfrm>
            <a:custGeom>
              <a:avLst/>
              <a:gdLst>
                <a:gd name="connsiteX0" fmla="*/ 268746 w 275832"/>
                <a:gd name="connsiteY0" fmla="*/ 1417781 h 1417781"/>
                <a:gd name="connsiteX1" fmla="*/ 273771 w 275832"/>
                <a:gd name="connsiteY1" fmla="*/ 1267056 h 1417781"/>
                <a:gd name="connsiteX2" fmla="*/ 273771 w 275832"/>
                <a:gd name="connsiteY2" fmla="*/ 1015847 h 1417781"/>
                <a:gd name="connsiteX3" fmla="*/ 248650 w 275832"/>
                <a:gd name="connsiteY3" fmla="*/ 850049 h 1417781"/>
                <a:gd name="connsiteX4" fmla="*/ 158215 w 275832"/>
                <a:gd name="connsiteY4" fmla="*/ 588792 h 1417781"/>
                <a:gd name="connsiteX5" fmla="*/ 77828 w 275832"/>
                <a:gd name="connsiteY5" fmla="*/ 387825 h 1417781"/>
                <a:gd name="connsiteX6" fmla="*/ 57731 w 275832"/>
                <a:gd name="connsiteY6" fmla="*/ 217003 h 1417781"/>
                <a:gd name="connsiteX7" fmla="*/ 97924 w 275832"/>
                <a:gd name="connsiteY7" fmla="*/ 963 h 1417781"/>
                <a:gd name="connsiteX8" fmla="*/ 27586 w 275832"/>
                <a:gd name="connsiteY8" fmla="*/ 146664 h 1417781"/>
                <a:gd name="connsiteX9" fmla="*/ 2465 w 275832"/>
                <a:gd name="connsiteY9" fmla="*/ 357680 h 1417781"/>
                <a:gd name="connsiteX10" fmla="*/ 82852 w 275832"/>
                <a:gd name="connsiteY10" fmla="*/ 623961 h 1417781"/>
                <a:gd name="connsiteX11" fmla="*/ 178311 w 275832"/>
                <a:gd name="connsiteY11" fmla="*/ 885218 h 1417781"/>
                <a:gd name="connsiteX12" fmla="*/ 183335 w 275832"/>
                <a:gd name="connsiteY12" fmla="*/ 1076137 h 1417781"/>
                <a:gd name="connsiteX13" fmla="*/ 168263 w 275832"/>
                <a:gd name="connsiteY13" fmla="*/ 1412757 h 1417781"/>
                <a:gd name="connsiteX0" fmla="*/ 273771 w 275832"/>
                <a:gd name="connsiteY0" fmla="*/ 1267056 h 1412757"/>
                <a:gd name="connsiteX1" fmla="*/ 273771 w 275832"/>
                <a:gd name="connsiteY1" fmla="*/ 1015847 h 1412757"/>
                <a:gd name="connsiteX2" fmla="*/ 248650 w 275832"/>
                <a:gd name="connsiteY2" fmla="*/ 850049 h 1412757"/>
                <a:gd name="connsiteX3" fmla="*/ 158215 w 275832"/>
                <a:gd name="connsiteY3" fmla="*/ 588792 h 1412757"/>
                <a:gd name="connsiteX4" fmla="*/ 77828 w 275832"/>
                <a:gd name="connsiteY4" fmla="*/ 387825 h 1412757"/>
                <a:gd name="connsiteX5" fmla="*/ 57731 w 275832"/>
                <a:gd name="connsiteY5" fmla="*/ 217003 h 1412757"/>
                <a:gd name="connsiteX6" fmla="*/ 97924 w 275832"/>
                <a:gd name="connsiteY6" fmla="*/ 963 h 1412757"/>
                <a:gd name="connsiteX7" fmla="*/ 27586 w 275832"/>
                <a:gd name="connsiteY7" fmla="*/ 146664 h 1412757"/>
                <a:gd name="connsiteX8" fmla="*/ 2465 w 275832"/>
                <a:gd name="connsiteY8" fmla="*/ 357680 h 1412757"/>
                <a:gd name="connsiteX9" fmla="*/ 82852 w 275832"/>
                <a:gd name="connsiteY9" fmla="*/ 623961 h 1412757"/>
                <a:gd name="connsiteX10" fmla="*/ 178311 w 275832"/>
                <a:gd name="connsiteY10" fmla="*/ 885218 h 1412757"/>
                <a:gd name="connsiteX11" fmla="*/ 183335 w 275832"/>
                <a:gd name="connsiteY11" fmla="*/ 1076137 h 1412757"/>
                <a:gd name="connsiteX12" fmla="*/ 168263 w 275832"/>
                <a:gd name="connsiteY12" fmla="*/ 1412757 h 1412757"/>
                <a:gd name="connsiteX0" fmla="*/ 273771 w 273771"/>
                <a:gd name="connsiteY0" fmla="*/ 1267056 h 1412757"/>
                <a:gd name="connsiteX1" fmla="*/ 248650 w 273771"/>
                <a:gd name="connsiteY1" fmla="*/ 850049 h 1412757"/>
                <a:gd name="connsiteX2" fmla="*/ 158215 w 273771"/>
                <a:gd name="connsiteY2" fmla="*/ 588792 h 1412757"/>
                <a:gd name="connsiteX3" fmla="*/ 77828 w 273771"/>
                <a:gd name="connsiteY3" fmla="*/ 387825 h 1412757"/>
                <a:gd name="connsiteX4" fmla="*/ 57731 w 273771"/>
                <a:gd name="connsiteY4" fmla="*/ 217003 h 1412757"/>
                <a:gd name="connsiteX5" fmla="*/ 97924 w 273771"/>
                <a:gd name="connsiteY5" fmla="*/ 963 h 1412757"/>
                <a:gd name="connsiteX6" fmla="*/ 27586 w 273771"/>
                <a:gd name="connsiteY6" fmla="*/ 146664 h 1412757"/>
                <a:gd name="connsiteX7" fmla="*/ 2465 w 273771"/>
                <a:gd name="connsiteY7" fmla="*/ 357680 h 1412757"/>
                <a:gd name="connsiteX8" fmla="*/ 82852 w 273771"/>
                <a:gd name="connsiteY8" fmla="*/ 623961 h 1412757"/>
                <a:gd name="connsiteX9" fmla="*/ 178311 w 273771"/>
                <a:gd name="connsiteY9" fmla="*/ 885218 h 1412757"/>
                <a:gd name="connsiteX10" fmla="*/ 183335 w 273771"/>
                <a:gd name="connsiteY10" fmla="*/ 1076137 h 1412757"/>
                <a:gd name="connsiteX11" fmla="*/ 168263 w 273771"/>
                <a:gd name="connsiteY11" fmla="*/ 1412757 h 1412757"/>
                <a:gd name="connsiteX0" fmla="*/ 273771 w 273771"/>
                <a:gd name="connsiteY0" fmla="*/ 1267056 h 1412757"/>
                <a:gd name="connsiteX1" fmla="*/ 158215 w 273771"/>
                <a:gd name="connsiteY1" fmla="*/ 588792 h 1412757"/>
                <a:gd name="connsiteX2" fmla="*/ 77828 w 273771"/>
                <a:gd name="connsiteY2" fmla="*/ 387825 h 1412757"/>
                <a:gd name="connsiteX3" fmla="*/ 57731 w 273771"/>
                <a:gd name="connsiteY3" fmla="*/ 217003 h 1412757"/>
                <a:gd name="connsiteX4" fmla="*/ 97924 w 273771"/>
                <a:gd name="connsiteY4" fmla="*/ 963 h 1412757"/>
                <a:gd name="connsiteX5" fmla="*/ 27586 w 273771"/>
                <a:gd name="connsiteY5" fmla="*/ 146664 h 1412757"/>
                <a:gd name="connsiteX6" fmla="*/ 2465 w 273771"/>
                <a:gd name="connsiteY6" fmla="*/ 357680 h 1412757"/>
                <a:gd name="connsiteX7" fmla="*/ 82852 w 273771"/>
                <a:gd name="connsiteY7" fmla="*/ 623961 h 1412757"/>
                <a:gd name="connsiteX8" fmla="*/ 178311 w 273771"/>
                <a:gd name="connsiteY8" fmla="*/ 885218 h 1412757"/>
                <a:gd name="connsiteX9" fmla="*/ 183335 w 273771"/>
                <a:gd name="connsiteY9" fmla="*/ 1076137 h 1412757"/>
                <a:gd name="connsiteX10" fmla="*/ 168263 w 273771"/>
                <a:gd name="connsiteY10" fmla="*/ 1412757 h 1412757"/>
                <a:gd name="connsiteX0" fmla="*/ 273771 w 273771"/>
                <a:gd name="connsiteY0" fmla="*/ 1267056 h 1412757"/>
                <a:gd name="connsiteX1" fmla="*/ 77828 w 273771"/>
                <a:gd name="connsiteY1" fmla="*/ 387825 h 1412757"/>
                <a:gd name="connsiteX2" fmla="*/ 57731 w 273771"/>
                <a:gd name="connsiteY2" fmla="*/ 217003 h 1412757"/>
                <a:gd name="connsiteX3" fmla="*/ 97924 w 273771"/>
                <a:gd name="connsiteY3" fmla="*/ 963 h 1412757"/>
                <a:gd name="connsiteX4" fmla="*/ 27586 w 273771"/>
                <a:gd name="connsiteY4" fmla="*/ 146664 h 1412757"/>
                <a:gd name="connsiteX5" fmla="*/ 2465 w 273771"/>
                <a:gd name="connsiteY5" fmla="*/ 357680 h 1412757"/>
                <a:gd name="connsiteX6" fmla="*/ 82852 w 273771"/>
                <a:gd name="connsiteY6" fmla="*/ 623961 h 1412757"/>
                <a:gd name="connsiteX7" fmla="*/ 178311 w 273771"/>
                <a:gd name="connsiteY7" fmla="*/ 885218 h 1412757"/>
                <a:gd name="connsiteX8" fmla="*/ 183335 w 273771"/>
                <a:gd name="connsiteY8" fmla="*/ 1076137 h 1412757"/>
                <a:gd name="connsiteX9" fmla="*/ 168263 w 273771"/>
                <a:gd name="connsiteY9" fmla="*/ 1412757 h 1412757"/>
                <a:gd name="connsiteX0" fmla="*/ 123046 w 187850"/>
                <a:gd name="connsiteY0" fmla="*/ 538551 h 1412757"/>
                <a:gd name="connsiteX1" fmla="*/ 77828 w 187850"/>
                <a:gd name="connsiteY1" fmla="*/ 387825 h 1412757"/>
                <a:gd name="connsiteX2" fmla="*/ 57731 w 187850"/>
                <a:gd name="connsiteY2" fmla="*/ 217003 h 1412757"/>
                <a:gd name="connsiteX3" fmla="*/ 97924 w 187850"/>
                <a:gd name="connsiteY3" fmla="*/ 963 h 1412757"/>
                <a:gd name="connsiteX4" fmla="*/ 27586 w 187850"/>
                <a:gd name="connsiteY4" fmla="*/ 146664 h 1412757"/>
                <a:gd name="connsiteX5" fmla="*/ 2465 w 187850"/>
                <a:gd name="connsiteY5" fmla="*/ 357680 h 1412757"/>
                <a:gd name="connsiteX6" fmla="*/ 82852 w 187850"/>
                <a:gd name="connsiteY6" fmla="*/ 623961 h 1412757"/>
                <a:gd name="connsiteX7" fmla="*/ 178311 w 187850"/>
                <a:gd name="connsiteY7" fmla="*/ 885218 h 1412757"/>
                <a:gd name="connsiteX8" fmla="*/ 183335 w 187850"/>
                <a:gd name="connsiteY8" fmla="*/ 1076137 h 1412757"/>
                <a:gd name="connsiteX9" fmla="*/ 168263 w 187850"/>
                <a:gd name="connsiteY9" fmla="*/ 1412757 h 1412757"/>
                <a:gd name="connsiteX0" fmla="*/ 123046 w 187850"/>
                <a:gd name="connsiteY0" fmla="*/ 538551 h 1412757"/>
                <a:gd name="connsiteX1" fmla="*/ 77828 w 187850"/>
                <a:gd name="connsiteY1" fmla="*/ 387825 h 1412757"/>
                <a:gd name="connsiteX2" fmla="*/ 57731 w 187850"/>
                <a:gd name="connsiteY2" fmla="*/ 217003 h 1412757"/>
                <a:gd name="connsiteX3" fmla="*/ 97924 w 187850"/>
                <a:gd name="connsiteY3" fmla="*/ 963 h 1412757"/>
                <a:gd name="connsiteX4" fmla="*/ 27586 w 187850"/>
                <a:gd name="connsiteY4" fmla="*/ 146664 h 1412757"/>
                <a:gd name="connsiteX5" fmla="*/ 2465 w 187850"/>
                <a:gd name="connsiteY5" fmla="*/ 357680 h 1412757"/>
                <a:gd name="connsiteX6" fmla="*/ 82852 w 187850"/>
                <a:gd name="connsiteY6" fmla="*/ 623961 h 1412757"/>
                <a:gd name="connsiteX7" fmla="*/ 178311 w 187850"/>
                <a:gd name="connsiteY7" fmla="*/ 885218 h 1412757"/>
                <a:gd name="connsiteX8" fmla="*/ 183335 w 187850"/>
                <a:gd name="connsiteY8" fmla="*/ 1076137 h 1412757"/>
                <a:gd name="connsiteX9" fmla="*/ 168263 w 187850"/>
                <a:gd name="connsiteY9" fmla="*/ 1412757 h 1412757"/>
                <a:gd name="connsiteX0" fmla="*/ 133094 w 187850"/>
                <a:gd name="connsiteY0" fmla="*/ 558648 h 1412757"/>
                <a:gd name="connsiteX1" fmla="*/ 77828 w 187850"/>
                <a:gd name="connsiteY1" fmla="*/ 387825 h 1412757"/>
                <a:gd name="connsiteX2" fmla="*/ 57731 w 187850"/>
                <a:gd name="connsiteY2" fmla="*/ 217003 h 1412757"/>
                <a:gd name="connsiteX3" fmla="*/ 97924 w 187850"/>
                <a:gd name="connsiteY3" fmla="*/ 963 h 1412757"/>
                <a:gd name="connsiteX4" fmla="*/ 27586 w 187850"/>
                <a:gd name="connsiteY4" fmla="*/ 146664 h 1412757"/>
                <a:gd name="connsiteX5" fmla="*/ 2465 w 187850"/>
                <a:gd name="connsiteY5" fmla="*/ 357680 h 1412757"/>
                <a:gd name="connsiteX6" fmla="*/ 82852 w 187850"/>
                <a:gd name="connsiteY6" fmla="*/ 623961 h 1412757"/>
                <a:gd name="connsiteX7" fmla="*/ 178311 w 187850"/>
                <a:gd name="connsiteY7" fmla="*/ 885218 h 1412757"/>
                <a:gd name="connsiteX8" fmla="*/ 183335 w 187850"/>
                <a:gd name="connsiteY8" fmla="*/ 1076137 h 1412757"/>
                <a:gd name="connsiteX9" fmla="*/ 168263 w 187850"/>
                <a:gd name="connsiteY9" fmla="*/ 1412757 h 1412757"/>
                <a:gd name="connsiteX0" fmla="*/ 133094 w 187850"/>
                <a:gd name="connsiteY0" fmla="*/ 558648 h 1076137"/>
                <a:gd name="connsiteX1" fmla="*/ 77828 w 187850"/>
                <a:gd name="connsiteY1" fmla="*/ 387825 h 1076137"/>
                <a:gd name="connsiteX2" fmla="*/ 57731 w 187850"/>
                <a:gd name="connsiteY2" fmla="*/ 217003 h 1076137"/>
                <a:gd name="connsiteX3" fmla="*/ 97924 w 187850"/>
                <a:gd name="connsiteY3" fmla="*/ 963 h 1076137"/>
                <a:gd name="connsiteX4" fmla="*/ 27586 w 187850"/>
                <a:gd name="connsiteY4" fmla="*/ 146664 h 1076137"/>
                <a:gd name="connsiteX5" fmla="*/ 2465 w 187850"/>
                <a:gd name="connsiteY5" fmla="*/ 357680 h 1076137"/>
                <a:gd name="connsiteX6" fmla="*/ 82852 w 187850"/>
                <a:gd name="connsiteY6" fmla="*/ 623961 h 1076137"/>
                <a:gd name="connsiteX7" fmla="*/ 178311 w 187850"/>
                <a:gd name="connsiteY7" fmla="*/ 885218 h 1076137"/>
                <a:gd name="connsiteX8" fmla="*/ 183335 w 187850"/>
                <a:gd name="connsiteY8" fmla="*/ 1076137 h 1076137"/>
                <a:gd name="connsiteX0" fmla="*/ 133094 w 178311"/>
                <a:gd name="connsiteY0" fmla="*/ 558648 h 885218"/>
                <a:gd name="connsiteX1" fmla="*/ 77828 w 178311"/>
                <a:gd name="connsiteY1" fmla="*/ 387825 h 885218"/>
                <a:gd name="connsiteX2" fmla="*/ 57731 w 178311"/>
                <a:gd name="connsiteY2" fmla="*/ 217003 h 885218"/>
                <a:gd name="connsiteX3" fmla="*/ 97924 w 178311"/>
                <a:gd name="connsiteY3" fmla="*/ 963 h 885218"/>
                <a:gd name="connsiteX4" fmla="*/ 27586 w 178311"/>
                <a:gd name="connsiteY4" fmla="*/ 146664 h 885218"/>
                <a:gd name="connsiteX5" fmla="*/ 2465 w 178311"/>
                <a:gd name="connsiteY5" fmla="*/ 357680 h 885218"/>
                <a:gd name="connsiteX6" fmla="*/ 82852 w 178311"/>
                <a:gd name="connsiteY6" fmla="*/ 623961 h 885218"/>
                <a:gd name="connsiteX7" fmla="*/ 178311 w 178311"/>
                <a:gd name="connsiteY7" fmla="*/ 885218 h 885218"/>
                <a:gd name="connsiteX0" fmla="*/ 133094 w 133094"/>
                <a:gd name="connsiteY0" fmla="*/ 558648 h 623961"/>
                <a:gd name="connsiteX1" fmla="*/ 77828 w 133094"/>
                <a:gd name="connsiteY1" fmla="*/ 387825 h 623961"/>
                <a:gd name="connsiteX2" fmla="*/ 57731 w 133094"/>
                <a:gd name="connsiteY2" fmla="*/ 217003 h 623961"/>
                <a:gd name="connsiteX3" fmla="*/ 97924 w 133094"/>
                <a:gd name="connsiteY3" fmla="*/ 963 h 623961"/>
                <a:gd name="connsiteX4" fmla="*/ 27586 w 133094"/>
                <a:gd name="connsiteY4" fmla="*/ 146664 h 623961"/>
                <a:gd name="connsiteX5" fmla="*/ 2465 w 133094"/>
                <a:gd name="connsiteY5" fmla="*/ 357680 h 623961"/>
                <a:gd name="connsiteX6" fmla="*/ 82852 w 133094"/>
                <a:gd name="connsiteY6" fmla="*/ 623961 h 623961"/>
                <a:gd name="connsiteX0" fmla="*/ 131922 w 131922"/>
                <a:gd name="connsiteY0" fmla="*/ 558648 h 558648"/>
                <a:gd name="connsiteX1" fmla="*/ 76656 w 131922"/>
                <a:gd name="connsiteY1" fmla="*/ 387825 h 558648"/>
                <a:gd name="connsiteX2" fmla="*/ 56559 w 131922"/>
                <a:gd name="connsiteY2" fmla="*/ 217003 h 558648"/>
                <a:gd name="connsiteX3" fmla="*/ 96752 w 131922"/>
                <a:gd name="connsiteY3" fmla="*/ 963 h 558648"/>
                <a:gd name="connsiteX4" fmla="*/ 26414 w 131922"/>
                <a:gd name="connsiteY4" fmla="*/ 146664 h 558648"/>
                <a:gd name="connsiteX5" fmla="*/ 1293 w 131922"/>
                <a:gd name="connsiteY5" fmla="*/ 357680 h 558648"/>
                <a:gd name="connsiteX6" fmla="*/ 61584 w 131922"/>
                <a:gd name="connsiteY6" fmla="*/ 558647 h 558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922" h="558648">
                  <a:moveTo>
                    <a:pt x="131922" y="558648"/>
                  </a:moveTo>
                  <a:cubicBezTo>
                    <a:pt x="96125" y="480983"/>
                    <a:pt x="89216" y="444766"/>
                    <a:pt x="76656" y="387825"/>
                  </a:cubicBezTo>
                  <a:cubicBezTo>
                    <a:pt x="64096" y="330884"/>
                    <a:pt x="53210" y="281480"/>
                    <a:pt x="56559" y="217003"/>
                  </a:cubicBezTo>
                  <a:cubicBezTo>
                    <a:pt x="59908" y="152526"/>
                    <a:pt x="101776" y="12686"/>
                    <a:pt x="96752" y="963"/>
                  </a:cubicBezTo>
                  <a:cubicBezTo>
                    <a:pt x="91728" y="-10760"/>
                    <a:pt x="42324" y="87211"/>
                    <a:pt x="26414" y="146664"/>
                  </a:cubicBezTo>
                  <a:cubicBezTo>
                    <a:pt x="10504" y="206117"/>
                    <a:pt x="-4569" y="289016"/>
                    <a:pt x="1293" y="357680"/>
                  </a:cubicBezTo>
                  <a:cubicBezTo>
                    <a:pt x="7155" y="426344"/>
                    <a:pt x="32276" y="470724"/>
                    <a:pt x="61584" y="558647"/>
                  </a:cubicBezTo>
                </a:path>
              </a:pathLst>
            </a:custGeom>
            <a:ln>
              <a:solidFill>
                <a:srgbClr val="1243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379722" y="6586997"/>
            <a:ext cx="602407" cy="217888"/>
          </a:xfrm>
        </p:spPr>
        <p:txBody>
          <a:bodyPr/>
          <a:lstStyle>
            <a:lvl1pPr>
              <a:defRPr b="1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44DF272-019A-4C68-A2CF-2329B28DED5C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23" name="Picture 2" descr="C:\Users\TORBEN~1\AppData\Local\Temp\VMwareDnD\0a1b708c\NKG - Wort- Bildmarke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4423" y="44624"/>
            <a:ext cx="553251" cy="52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852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points + illustr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/>
        </p:nvCxnSpPr>
        <p:spPr>
          <a:xfrm>
            <a:off x="251520" y="620688"/>
            <a:ext cx="8640960" cy="0"/>
          </a:xfrm>
          <a:prstGeom prst="line">
            <a:avLst/>
          </a:prstGeom>
          <a:ln w="25400">
            <a:solidFill>
              <a:srgbClr val="034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el 11"/>
          <p:cNvSpPr>
            <a:spLocks noGrp="1"/>
          </p:cNvSpPr>
          <p:nvPr>
            <p:ph type="title"/>
          </p:nvPr>
        </p:nvSpPr>
        <p:spPr>
          <a:xfrm>
            <a:off x="252480" y="192750"/>
            <a:ext cx="7786051" cy="346050"/>
          </a:xfrm>
        </p:spPr>
        <p:txBody>
          <a:bodyPr>
            <a:noAutofit/>
          </a:bodyPr>
          <a:lstStyle>
            <a:lvl1pPr algn="l">
              <a:defRPr sz="1800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16" name="Textplatzhalter 25"/>
          <p:cNvSpPr>
            <a:spLocks noGrp="1"/>
          </p:cNvSpPr>
          <p:nvPr>
            <p:ph type="body" sz="quarter" idx="17"/>
          </p:nvPr>
        </p:nvSpPr>
        <p:spPr>
          <a:xfrm>
            <a:off x="246316" y="1269141"/>
            <a:ext cx="8646164" cy="5241600"/>
          </a:xfrm>
        </p:spPr>
        <p:txBody>
          <a:bodyPr>
            <a:noAutofit/>
          </a:bodyPr>
          <a:lstStyle>
            <a:lvl1pPr marL="342900" indent="-342900">
              <a:buClr>
                <a:srgbClr val="E30917"/>
              </a:buClr>
              <a:buFont typeface="Wingdings" pitchFamily="2" charset="2"/>
              <a:buChar char="§"/>
              <a:defRPr sz="1600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E30917"/>
              </a:buClr>
              <a:buFont typeface="Symbol" pitchFamily="18" charset="2"/>
              <a:buChar char="-"/>
              <a:defRPr sz="1400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E30917"/>
              </a:buClr>
              <a:buFont typeface="Symbol" pitchFamily="18" charset="2"/>
              <a:buChar char="-"/>
              <a:defRPr sz="1400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E30917"/>
              </a:buClr>
              <a:buFont typeface="Symbol" pitchFamily="18" charset="2"/>
              <a:buChar char="-"/>
              <a:defRPr sz="1400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E30917"/>
              </a:buClr>
              <a:buFont typeface="Symbol" pitchFamily="18" charset="2"/>
              <a:buChar char="-"/>
              <a:defRPr sz="1400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17" name="Textplatzhalter 27"/>
          <p:cNvSpPr>
            <a:spLocks noGrp="1"/>
          </p:cNvSpPr>
          <p:nvPr>
            <p:ph type="body" sz="quarter" idx="18"/>
          </p:nvPr>
        </p:nvSpPr>
        <p:spPr>
          <a:xfrm>
            <a:off x="251520" y="612000"/>
            <a:ext cx="6530280" cy="371451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1600" b="1">
                <a:latin typeface="Arial" pitchFamily="34" charset="0"/>
                <a:cs typeface="Arial" pitchFamily="34" charset="0"/>
              </a:defRPr>
            </a:lvl2pPr>
            <a:lvl3pPr marL="914400" indent="0">
              <a:buFontTx/>
              <a:buNone/>
              <a:defRPr sz="1600" b="1">
                <a:latin typeface="Arial" pitchFamily="34" charset="0"/>
                <a:cs typeface="Arial" pitchFamily="34" charset="0"/>
              </a:defRPr>
            </a:lvl3pPr>
            <a:lvl4pPr marL="1371600" indent="0">
              <a:buFontTx/>
              <a:buNone/>
              <a:defRPr sz="1600" b="1">
                <a:latin typeface="Arial" pitchFamily="34" charset="0"/>
                <a:cs typeface="Arial" pitchFamily="34" charset="0"/>
              </a:defRPr>
            </a:lvl4pPr>
            <a:lvl5pPr marL="1828800" indent="0">
              <a:buFontTx/>
              <a:buNone/>
              <a:defRPr sz="16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Textmasterformat bearbeiten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251520" y="620688"/>
            <a:ext cx="8640960" cy="0"/>
          </a:xfrm>
          <a:prstGeom prst="line">
            <a:avLst/>
          </a:prstGeom>
          <a:ln w="25400">
            <a:solidFill>
              <a:srgbClr val="034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ieren 2"/>
          <p:cNvGrpSpPr/>
          <p:nvPr userDrawn="1"/>
        </p:nvGrpSpPr>
        <p:grpSpPr>
          <a:xfrm>
            <a:off x="0" y="5046578"/>
            <a:ext cx="2789970" cy="1815433"/>
            <a:chOff x="0" y="5046578"/>
            <a:chExt cx="2789970" cy="1815433"/>
          </a:xfrm>
        </p:grpSpPr>
        <p:sp>
          <p:nvSpPr>
            <p:cNvPr id="35" name="Freihandform 34"/>
            <p:cNvSpPr/>
            <p:nvPr userDrawn="1"/>
          </p:nvSpPr>
          <p:spPr>
            <a:xfrm>
              <a:off x="173902" y="5046578"/>
              <a:ext cx="1165635" cy="1262370"/>
            </a:xfrm>
            <a:custGeom>
              <a:avLst/>
              <a:gdLst>
                <a:gd name="connsiteX0" fmla="*/ 67151 w 4408126"/>
                <a:gd name="connsiteY0" fmla="*/ 1981955 h 4736595"/>
                <a:gd name="connsiteX1" fmla="*/ 317523 w 4408126"/>
                <a:gd name="connsiteY1" fmla="*/ 2384726 h 4736595"/>
                <a:gd name="connsiteX2" fmla="*/ 578780 w 4408126"/>
                <a:gd name="connsiteY2" fmla="*/ 2613326 h 4736595"/>
                <a:gd name="connsiteX3" fmla="*/ 818265 w 4408126"/>
                <a:gd name="connsiteY3" fmla="*/ 2950783 h 4736595"/>
                <a:gd name="connsiteX4" fmla="*/ 959780 w 4408126"/>
                <a:gd name="connsiteY4" fmla="*/ 3179383 h 4736595"/>
                <a:gd name="connsiteX5" fmla="*/ 894465 w 4408126"/>
                <a:gd name="connsiteY5" fmla="*/ 3288240 h 4736595"/>
                <a:gd name="connsiteX6" fmla="*/ 774723 w 4408126"/>
                <a:gd name="connsiteY6" fmla="*/ 3593040 h 4736595"/>
                <a:gd name="connsiteX7" fmla="*/ 861808 w 4408126"/>
                <a:gd name="connsiteY7" fmla="*/ 4017583 h 4736595"/>
                <a:gd name="connsiteX8" fmla="*/ 938008 w 4408126"/>
                <a:gd name="connsiteY8" fmla="*/ 4246183 h 4736595"/>
                <a:gd name="connsiteX9" fmla="*/ 1286351 w 4408126"/>
                <a:gd name="connsiteY9" fmla="*/ 4583640 h 4736595"/>
                <a:gd name="connsiteX10" fmla="*/ 1972151 w 4408126"/>
                <a:gd name="connsiteY10" fmla="*/ 4725155 h 4736595"/>
                <a:gd name="connsiteX11" fmla="*/ 2037465 w 4408126"/>
                <a:gd name="connsiteY11" fmla="*/ 4300612 h 4736595"/>
                <a:gd name="connsiteX12" fmla="*/ 1983037 w 4408126"/>
                <a:gd name="connsiteY12" fmla="*/ 4050240 h 4736595"/>
                <a:gd name="connsiteX13" fmla="*/ 1950380 w 4408126"/>
                <a:gd name="connsiteY13" fmla="*/ 3593040 h 4736595"/>
                <a:gd name="connsiteX14" fmla="*/ 1700008 w 4408126"/>
                <a:gd name="connsiteY14" fmla="*/ 3342669 h 4736595"/>
                <a:gd name="connsiteX15" fmla="*/ 1275465 w 4408126"/>
                <a:gd name="connsiteY15" fmla="*/ 3222926 h 4736595"/>
                <a:gd name="connsiteX16" fmla="*/ 1079523 w 4408126"/>
                <a:gd name="connsiteY16" fmla="*/ 3092297 h 4736595"/>
                <a:gd name="connsiteX17" fmla="*/ 763837 w 4408126"/>
                <a:gd name="connsiteY17" fmla="*/ 2558897 h 4736595"/>
                <a:gd name="connsiteX18" fmla="*/ 1144837 w 4408126"/>
                <a:gd name="connsiteY18" fmla="*/ 2765726 h 4736595"/>
                <a:gd name="connsiteX19" fmla="*/ 1525837 w 4408126"/>
                <a:gd name="connsiteY19" fmla="*/ 3005212 h 4736595"/>
                <a:gd name="connsiteX20" fmla="*/ 1830637 w 4408126"/>
                <a:gd name="connsiteY20" fmla="*/ 3157612 h 4736595"/>
                <a:gd name="connsiteX21" fmla="*/ 1787094 w 4408126"/>
                <a:gd name="connsiteY21" fmla="*/ 3026983 h 4736595"/>
                <a:gd name="connsiteX22" fmla="*/ 1612923 w 4408126"/>
                <a:gd name="connsiteY22" fmla="*/ 2907240 h 4736595"/>
                <a:gd name="connsiteX23" fmla="*/ 1525837 w 4408126"/>
                <a:gd name="connsiteY23" fmla="*/ 2820155 h 4736595"/>
                <a:gd name="connsiteX24" fmla="*/ 1797980 w 4408126"/>
                <a:gd name="connsiteY24" fmla="*/ 2863697 h 4736595"/>
                <a:gd name="connsiteX25" fmla="*/ 2146323 w 4408126"/>
                <a:gd name="connsiteY25" fmla="*/ 2929012 h 4736595"/>
                <a:gd name="connsiteX26" fmla="*/ 2135437 w 4408126"/>
                <a:gd name="connsiteY26" fmla="*/ 3092297 h 4736595"/>
                <a:gd name="connsiteX27" fmla="*/ 2211637 w 4408126"/>
                <a:gd name="connsiteY27" fmla="*/ 3397097 h 4736595"/>
                <a:gd name="connsiteX28" fmla="*/ 2472894 w 4408126"/>
                <a:gd name="connsiteY28" fmla="*/ 3712783 h 4736595"/>
                <a:gd name="connsiteX29" fmla="*/ 3115151 w 4408126"/>
                <a:gd name="connsiteY29" fmla="*/ 3930497 h 4736595"/>
                <a:gd name="connsiteX30" fmla="*/ 3713865 w 4408126"/>
                <a:gd name="connsiteY30" fmla="*/ 3843412 h 4736595"/>
                <a:gd name="connsiteX31" fmla="*/ 4236380 w 4408126"/>
                <a:gd name="connsiteY31" fmla="*/ 3669240 h 4736595"/>
                <a:gd name="connsiteX32" fmla="*/ 4399665 w 4408126"/>
                <a:gd name="connsiteY32" fmla="*/ 3397097 h 4736595"/>
                <a:gd name="connsiteX33" fmla="*/ 4018665 w 4408126"/>
                <a:gd name="connsiteY33" fmla="*/ 2918126 h 4736595"/>
                <a:gd name="connsiteX34" fmla="*/ 3670323 w 4408126"/>
                <a:gd name="connsiteY34" fmla="*/ 2776612 h 4736595"/>
                <a:gd name="connsiteX35" fmla="*/ 3343751 w 4408126"/>
                <a:gd name="connsiteY35" fmla="*/ 2515355 h 4736595"/>
                <a:gd name="connsiteX36" fmla="*/ 3028065 w 4408126"/>
                <a:gd name="connsiteY36" fmla="*/ 2330297 h 4736595"/>
                <a:gd name="connsiteX37" fmla="*/ 2668837 w 4408126"/>
                <a:gd name="connsiteY37" fmla="*/ 2210555 h 4736595"/>
                <a:gd name="connsiteX38" fmla="*/ 2244294 w 4408126"/>
                <a:gd name="connsiteY38" fmla="*/ 2352069 h 4736595"/>
                <a:gd name="connsiteX39" fmla="*/ 2146323 w 4408126"/>
                <a:gd name="connsiteY39" fmla="*/ 2667755 h 4736595"/>
                <a:gd name="connsiteX40" fmla="*/ 1776208 w 4408126"/>
                <a:gd name="connsiteY40" fmla="*/ 2700412 h 4736595"/>
                <a:gd name="connsiteX41" fmla="*/ 1471408 w 4408126"/>
                <a:gd name="connsiteY41" fmla="*/ 2667755 h 4736595"/>
                <a:gd name="connsiteX42" fmla="*/ 883580 w 4408126"/>
                <a:gd name="connsiteY42" fmla="*/ 2482697 h 4736595"/>
                <a:gd name="connsiteX43" fmla="*/ 644094 w 4408126"/>
                <a:gd name="connsiteY43" fmla="*/ 2264983 h 4736595"/>
                <a:gd name="connsiteX44" fmla="*/ 948894 w 4408126"/>
                <a:gd name="connsiteY44" fmla="*/ 2254097 h 4736595"/>
                <a:gd name="connsiteX45" fmla="*/ 1362551 w 4408126"/>
                <a:gd name="connsiteY45" fmla="*/ 2254097 h 4736595"/>
                <a:gd name="connsiteX46" fmla="*/ 1721780 w 4408126"/>
                <a:gd name="connsiteY46" fmla="*/ 2123469 h 4736595"/>
                <a:gd name="connsiteX47" fmla="*/ 1961265 w 4408126"/>
                <a:gd name="connsiteY47" fmla="*/ 1677155 h 4736595"/>
                <a:gd name="connsiteX48" fmla="*/ 2026580 w 4408126"/>
                <a:gd name="connsiteY48" fmla="*/ 1579183 h 4736595"/>
                <a:gd name="connsiteX49" fmla="*/ 2189865 w 4408126"/>
                <a:gd name="connsiteY49" fmla="*/ 1557412 h 4736595"/>
                <a:gd name="connsiteX50" fmla="*/ 2483780 w 4408126"/>
                <a:gd name="connsiteY50" fmla="*/ 1459440 h 4736595"/>
                <a:gd name="connsiteX51" fmla="*/ 2777694 w 4408126"/>
                <a:gd name="connsiteY51" fmla="*/ 1132869 h 4736595"/>
                <a:gd name="connsiteX52" fmla="*/ 2984523 w 4408126"/>
                <a:gd name="connsiteY52" fmla="*/ 675669 h 4736595"/>
                <a:gd name="connsiteX53" fmla="*/ 2930094 w 4408126"/>
                <a:gd name="connsiteY53" fmla="*/ 22526 h 4736595"/>
                <a:gd name="connsiteX54" fmla="*/ 2592637 w 4408126"/>
                <a:gd name="connsiteY54" fmla="*/ 174926 h 4736595"/>
                <a:gd name="connsiteX55" fmla="*/ 2385808 w 4408126"/>
                <a:gd name="connsiteY55" fmla="*/ 414412 h 4736595"/>
                <a:gd name="connsiteX56" fmla="*/ 2113665 w 4408126"/>
                <a:gd name="connsiteY56" fmla="*/ 545040 h 4736595"/>
                <a:gd name="connsiteX57" fmla="*/ 1765323 w 4408126"/>
                <a:gd name="connsiteY57" fmla="*/ 795412 h 4736595"/>
                <a:gd name="connsiteX58" fmla="*/ 1645580 w 4408126"/>
                <a:gd name="connsiteY58" fmla="*/ 1013126 h 4736595"/>
                <a:gd name="connsiteX59" fmla="*/ 1678237 w 4408126"/>
                <a:gd name="connsiteY59" fmla="*/ 1328812 h 4736595"/>
                <a:gd name="connsiteX60" fmla="*/ 1776208 w 4408126"/>
                <a:gd name="connsiteY60" fmla="*/ 1590069 h 4736595"/>
                <a:gd name="connsiteX61" fmla="*/ 1645580 w 4408126"/>
                <a:gd name="connsiteY61" fmla="*/ 1742469 h 4736595"/>
                <a:gd name="connsiteX62" fmla="*/ 1493180 w 4408126"/>
                <a:gd name="connsiteY62" fmla="*/ 1949297 h 4736595"/>
                <a:gd name="connsiteX63" fmla="*/ 1329894 w 4408126"/>
                <a:gd name="connsiteY63" fmla="*/ 2014612 h 4736595"/>
                <a:gd name="connsiteX64" fmla="*/ 1046865 w 4408126"/>
                <a:gd name="connsiteY64" fmla="*/ 2134355 h 4736595"/>
                <a:gd name="connsiteX65" fmla="*/ 611437 w 4408126"/>
                <a:gd name="connsiteY65" fmla="*/ 2069040 h 4736595"/>
                <a:gd name="connsiteX66" fmla="*/ 295751 w 4408126"/>
                <a:gd name="connsiteY66" fmla="*/ 1829555 h 4736595"/>
                <a:gd name="connsiteX67" fmla="*/ 176008 w 4408126"/>
                <a:gd name="connsiteY67" fmla="*/ 1198183 h 4736595"/>
                <a:gd name="connsiteX68" fmla="*/ 1837 w 4408126"/>
                <a:gd name="connsiteY68" fmla="*/ 1698926 h 4736595"/>
                <a:gd name="connsiteX69" fmla="*/ 99808 w 4408126"/>
                <a:gd name="connsiteY69" fmla="*/ 2090812 h 4736595"/>
                <a:gd name="connsiteX0" fmla="*/ 65314 w 4406289"/>
                <a:gd name="connsiteY0" fmla="*/ 1981955 h 4736595"/>
                <a:gd name="connsiteX1" fmla="*/ 315686 w 4406289"/>
                <a:gd name="connsiteY1" fmla="*/ 2384726 h 4736595"/>
                <a:gd name="connsiteX2" fmla="*/ 576943 w 4406289"/>
                <a:gd name="connsiteY2" fmla="*/ 2613326 h 4736595"/>
                <a:gd name="connsiteX3" fmla="*/ 816428 w 4406289"/>
                <a:gd name="connsiteY3" fmla="*/ 2950783 h 4736595"/>
                <a:gd name="connsiteX4" fmla="*/ 957943 w 4406289"/>
                <a:gd name="connsiteY4" fmla="*/ 3179383 h 4736595"/>
                <a:gd name="connsiteX5" fmla="*/ 892628 w 4406289"/>
                <a:gd name="connsiteY5" fmla="*/ 3288240 h 4736595"/>
                <a:gd name="connsiteX6" fmla="*/ 772886 w 4406289"/>
                <a:gd name="connsiteY6" fmla="*/ 3593040 h 4736595"/>
                <a:gd name="connsiteX7" fmla="*/ 859971 w 4406289"/>
                <a:gd name="connsiteY7" fmla="*/ 4017583 h 4736595"/>
                <a:gd name="connsiteX8" fmla="*/ 936171 w 4406289"/>
                <a:gd name="connsiteY8" fmla="*/ 4246183 h 4736595"/>
                <a:gd name="connsiteX9" fmla="*/ 1284514 w 4406289"/>
                <a:gd name="connsiteY9" fmla="*/ 4583640 h 4736595"/>
                <a:gd name="connsiteX10" fmla="*/ 1970314 w 4406289"/>
                <a:gd name="connsiteY10" fmla="*/ 4725155 h 4736595"/>
                <a:gd name="connsiteX11" fmla="*/ 2035628 w 4406289"/>
                <a:gd name="connsiteY11" fmla="*/ 4300612 h 4736595"/>
                <a:gd name="connsiteX12" fmla="*/ 1981200 w 4406289"/>
                <a:gd name="connsiteY12" fmla="*/ 4050240 h 4736595"/>
                <a:gd name="connsiteX13" fmla="*/ 1948543 w 4406289"/>
                <a:gd name="connsiteY13" fmla="*/ 3593040 h 4736595"/>
                <a:gd name="connsiteX14" fmla="*/ 1698171 w 4406289"/>
                <a:gd name="connsiteY14" fmla="*/ 3342669 h 4736595"/>
                <a:gd name="connsiteX15" fmla="*/ 1273628 w 4406289"/>
                <a:gd name="connsiteY15" fmla="*/ 3222926 h 4736595"/>
                <a:gd name="connsiteX16" fmla="*/ 1077686 w 4406289"/>
                <a:gd name="connsiteY16" fmla="*/ 3092297 h 4736595"/>
                <a:gd name="connsiteX17" fmla="*/ 762000 w 4406289"/>
                <a:gd name="connsiteY17" fmla="*/ 2558897 h 4736595"/>
                <a:gd name="connsiteX18" fmla="*/ 1143000 w 4406289"/>
                <a:gd name="connsiteY18" fmla="*/ 2765726 h 4736595"/>
                <a:gd name="connsiteX19" fmla="*/ 1524000 w 4406289"/>
                <a:gd name="connsiteY19" fmla="*/ 3005212 h 4736595"/>
                <a:gd name="connsiteX20" fmla="*/ 1828800 w 4406289"/>
                <a:gd name="connsiteY20" fmla="*/ 3157612 h 4736595"/>
                <a:gd name="connsiteX21" fmla="*/ 1785257 w 4406289"/>
                <a:gd name="connsiteY21" fmla="*/ 3026983 h 4736595"/>
                <a:gd name="connsiteX22" fmla="*/ 1611086 w 4406289"/>
                <a:gd name="connsiteY22" fmla="*/ 2907240 h 4736595"/>
                <a:gd name="connsiteX23" fmla="*/ 1524000 w 4406289"/>
                <a:gd name="connsiteY23" fmla="*/ 2820155 h 4736595"/>
                <a:gd name="connsiteX24" fmla="*/ 1796143 w 4406289"/>
                <a:gd name="connsiteY24" fmla="*/ 2863697 h 4736595"/>
                <a:gd name="connsiteX25" fmla="*/ 2144486 w 4406289"/>
                <a:gd name="connsiteY25" fmla="*/ 2929012 h 4736595"/>
                <a:gd name="connsiteX26" fmla="*/ 2133600 w 4406289"/>
                <a:gd name="connsiteY26" fmla="*/ 3092297 h 4736595"/>
                <a:gd name="connsiteX27" fmla="*/ 2209800 w 4406289"/>
                <a:gd name="connsiteY27" fmla="*/ 3397097 h 4736595"/>
                <a:gd name="connsiteX28" fmla="*/ 2471057 w 4406289"/>
                <a:gd name="connsiteY28" fmla="*/ 3712783 h 4736595"/>
                <a:gd name="connsiteX29" fmla="*/ 3113314 w 4406289"/>
                <a:gd name="connsiteY29" fmla="*/ 3930497 h 4736595"/>
                <a:gd name="connsiteX30" fmla="*/ 3712028 w 4406289"/>
                <a:gd name="connsiteY30" fmla="*/ 3843412 h 4736595"/>
                <a:gd name="connsiteX31" fmla="*/ 4234543 w 4406289"/>
                <a:gd name="connsiteY31" fmla="*/ 3669240 h 4736595"/>
                <a:gd name="connsiteX32" fmla="*/ 4397828 w 4406289"/>
                <a:gd name="connsiteY32" fmla="*/ 3397097 h 4736595"/>
                <a:gd name="connsiteX33" fmla="*/ 4016828 w 4406289"/>
                <a:gd name="connsiteY33" fmla="*/ 2918126 h 4736595"/>
                <a:gd name="connsiteX34" fmla="*/ 3668486 w 4406289"/>
                <a:gd name="connsiteY34" fmla="*/ 2776612 h 4736595"/>
                <a:gd name="connsiteX35" fmla="*/ 3341914 w 4406289"/>
                <a:gd name="connsiteY35" fmla="*/ 2515355 h 4736595"/>
                <a:gd name="connsiteX36" fmla="*/ 3026228 w 4406289"/>
                <a:gd name="connsiteY36" fmla="*/ 2330297 h 4736595"/>
                <a:gd name="connsiteX37" fmla="*/ 2667000 w 4406289"/>
                <a:gd name="connsiteY37" fmla="*/ 2210555 h 4736595"/>
                <a:gd name="connsiteX38" fmla="*/ 2242457 w 4406289"/>
                <a:gd name="connsiteY38" fmla="*/ 2352069 h 4736595"/>
                <a:gd name="connsiteX39" fmla="*/ 2144486 w 4406289"/>
                <a:gd name="connsiteY39" fmla="*/ 2667755 h 4736595"/>
                <a:gd name="connsiteX40" fmla="*/ 1774371 w 4406289"/>
                <a:gd name="connsiteY40" fmla="*/ 2700412 h 4736595"/>
                <a:gd name="connsiteX41" fmla="*/ 1469571 w 4406289"/>
                <a:gd name="connsiteY41" fmla="*/ 2667755 h 4736595"/>
                <a:gd name="connsiteX42" fmla="*/ 881743 w 4406289"/>
                <a:gd name="connsiteY42" fmla="*/ 2482697 h 4736595"/>
                <a:gd name="connsiteX43" fmla="*/ 642257 w 4406289"/>
                <a:gd name="connsiteY43" fmla="*/ 2264983 h 4736595"/>
                <a:gd name="connsiteX44" fmla="*/ 947057 w 4406289"/>
                <a:gd name="connsiteY44" fmla="*/ 2254097 h 4736595"/>
                <a:gd name="connsiteX45" fmla="*/ 1360714 w 4406289"/>
                <a:gd name="connsiteY45" fmla="*/ 2254097 h 4736595"/>
                <a:gd name="connsiteX46" fmla="*/ 1719943 w 4406289"/>
                <a:gd name="connsiteY46" fmla="*/ 2123469 h 4736595"/>
                <a:gd name="connsiteX47" fmla="*/ 1959428 w 4406289"/>
                <a:gd name="connsiteY47" fmla="*/ 1677155 h 4736595"/>
                <a:gd name="connsiteX48" fmla="*/ 2024743 w 4406289"/>
                <a:gd name="connsiteY48" fmla="*/ 1579183 h 4736595"/>
                <a:gd name="connsiteX49" fmla="*/ 2188028 w 4406289"/>
                <a:gd name="connsiteY49" fmla="*/ 1557412 h 4736595"/>
                <a:gd name="connsiteX50" fmla="*/ 2481943 w 4406289"/>
                <a:gd name="connsiteY50" fmla="*/ 1459440 h 4736595"/>
                <a:gd name="connsiteX51" fmla="*/ 2775857 w 4406289"/>
                <a:gd name="connsiteY51" fmla="*/ 1132869 h 4736595"/>
                <a:gd name="connsiteX52" fmla="*/ 2982686 w 4406289"/>
                <a:gd name="connsiteY52" fmla="*/ 675669 h 4736595"/>
                <a:gd name="connsiteX53" fmla="*/ 2928257 w 4406289"/>
                <a:gd name="connsiteY53" fmla="*/ 22526 h 4736595"/>
                <a:gd name="connsiteX54" fmla="*/ 2590800 w 4406289"/>
                <a:gd name="connsiteY54" fmla="*/ 174926 h 4736595"/>
                <a:gd name="connsiteX55" fmla="*/ 2383971 w 4406289"/>
                <a:gd name="connsiteY55" fmla="*/ 414412 h 4736595"/>
                <a:gd name="connsiteX56" fmla="*/ 2111828 w 4406289"/>
                <a:gd name="connsiteY56" fmla="*/ 545040 h 4736595"/>
                <a:gd name="connsiteX57" fmla="*/ 1763486 w 4406289"/>
                <a:gd name="connsiteY57" fmla="*/ 795412 h 4736595"/>
                <a:gd name="connsiteX58" fmla="*/ 1643743 w 4406289"/>
                <a:gd name="connsiteY58" fmla="*/ 1013126 h 4736595"/>
                <a:gd name="connsiteX59" fmla="*/ 1676400 w 4406289"/>
                <a:gd name="connsiteY59" fmla="*/ 1328812 h 4736595"/>
                <a:gd name="connsiteX60" fmla="*/ 1774371 w 4406289"/>
                <a:gd name="connsiteY60" fmla="*/ 1590069 h 4736595"/>
                <a:gd name="connsiteX61" fmla="*/ 1643743 w 4406289"/>
                <a:gd name="connsiteY61" fmla="*/ 1742469 h 4736595"/>
                <a:gd name="connsiteX62" fmla="*/ 1491343 w 4406289"/>
                <a:gd name="connsiteY62" fmla="*/ 1949297 h 4736595"/>
                <a:gd name="connsiteX63" fmla="*/ 1328057 w 4406289"/>
                <a:gd name="connsiteY63" fmla="*/ 2014612 h 4736595"/>
                <a:gd name="connsiteX64" fmla="*/ 1045028 w 4406289"/>
                <a:gd name="connsiteY64" fmla="*/ 2134355 h 4736595"/>
                <a:gd name="connsiteX65" fmla="*/ 609600 w 4406289"/>
                <a:gd name="connsiteY65" fmla="*/ 2069040 h 4736595"/>
                <a:gd name="connsiteX66" fmla="*/ 293914 w 4406289"/>
                <a:gd name="connsiteY66" fmla="*/ 1829555 h 4736595"/>
                <a:gd name="connsiteX67" fmla="*/ 174171 w 4406289"/>
                <a:gd name="connsiteY67" fmla="*/ 1198183 h 4736595"/>
                <a:gd name="connsiteX68" fmla="*/ 0 w 4406289"/>
                <a:gd name="connsiteY68" fmla="*/ 1698926 h 4736595"/>
                <a:gd name="connsiteX0" fmla="*/ 0 w 4340975"/>
                <a:gd name="connsiteY0" fmla="*/ 1981955 h 4736595"/>
                <a:gd name="connsiteX1" fmla="*/ 250372 w 4340975"/>
                <a:gd name="connsiteY1" fmla="*/ 2384726 h 4736595"/>
                <a:gd name="connsiteX2" fmla="*/ 511629 w 4340975"/>
                <a:gd name="connsiteY2" fmla="*/ 2613326 h 4736595"/>
                <a:gd name="connsiteX3" fmla="*/ 751114 w 4340975"/>
                <a:gd name="connsiteY3" fmla="*/ 2950783 h 4736595"/>
                <a:gd name="connsiteX4" fmla="*/ 892629 w 4340975"/>
                <a:gd name="connsiteY4" fmla="*/ 3179383 h 4736595"/>
                <a:gd name="connsiteX5" fmla="*/ 827314 w 4340975"/>
                <a:gd name="connsiteY5" fmla="*/ 3288240 h 4736595"/>
                <a:gd name="connsiteX6" fmla="*/ 707572 w 4340975"/>
                <a:gd name="connsiteY6" fmla="*/ 3593040 h 4736595"/>
                <a:gd name="connsiteX7" fmla="*/ 794657 w 4340975"/>
                <a:gd name="connsiteY7" fmla="*/ 4017583 h 4736595"/>
                <a:gd name="connsiteX8" fmla="*/ 870857 w 4340975"/>
                <a:gd name="connsiteY8" fmla="*/ 4246183 h 4736595"/>
                <a:gd name="connsiteX9" fmla="*/ 1219200 w 4340975"/>
                <a:gd name="connsiteY9" fmla="*/ 4583640 h 4736595"/>
                <a:gd name="connsiteX10" fmla="*/ 1905000 w 4340975"/>
                <a:gd name="connsiteY10" fmla="*/ 4725155 h 4736595"/>
                <a:gd name="connsiteX11" fmla="*/ 1970314 w 4340975"/>
                <a:gd name="connsiteY11" fmla="*/ 4300612 h 4736595"/>
                <a:gd name="connsiteX12" fmla="*/ 1915886 w 4340975"/>
                <a:gd name="connsiteY12" fmla="*/ 4050240 h 4736595"/>
                <a:gd name="connsiteX13" fmla="*/ 1883229 w 4340975"/>
                <a:gd name="connsiteY13" fmla="*/ 3593040 h 4736595"/>
                <a:gd name="connsiteX14" fmla="*/ 1632857 w 4340975"/>
                <a:gd name="connsiteY14" fmla="*/ 3342669 h 4736595"/>
                <a:gd name="connsiteX15" fmla="*/ 1208314 w 4340975"/>
                <a:gd name="connsiteY15" fmla="*/ 3222926 h 4736595"/>
                <a:gd name="connsiteX16" fmla="*/ 1012372 w 4340975"/>
                <a:gd name="connsiteY16" fmla="*/ 3092297 h 4736595"/>
                <a:gd name="connsiteX17" fmla="*/ 696686 w 4340975"/>
                <a:gd name="connsiteY17" fmla="*/ 2558897 h 4736595"/>
                <a:gd name="connsiteX18" fmla="*/ 1077686 w 4340975"/>
                <a:gd name="connsiteY18" fmla="*/ 2765726 h 4736595"/>
                <a:gd name="connsiteX19" fmla="*/ 1458686 w 4340975"/>
                <a:gd name="connsiteY19" fmla="*/ 3005212 h 4736595"/>
                <a:gd name="connsiteX20" fmla="*/ 1763486 w 4340975"/>
                <a:gd name="connsiteY20" fmla="*/ 3157612 h 4736595"/>
                <a:gd name="connsiteX21" fmla="*/ 1719943 w 4340975"/>
                <a:gd name="connsiteY21" fmla="*/ 3026983 h 4736595"/>
                <a:gd name="connsiteX22" fmla="*/ 1545772 w 4340975"/>
                <a:gd name="connsiteY22" fmla="*/ 2907240 h 4736595"/>
                <a:gd name="connsiteX23" fmla="*/ 1458686 w 4340975"/>
                <a:gd name="connsiteY23" fmla="*/ 2820155 h 4736595"/>
                <a:gd name="connsiteX24" fmla="*/ 1730829 w 4340975"/>
                <a:gd name="connsiteY24" fmla="*/ 2863697 h 4736595"/>
                <a:gd name="connsiteX25" fmla="*/ 2079172 w 4340975"/>
                <a:gd name="connsiteY25" fmla="*/ 2929012 h 4736595"/>
                <a:gd name="connsiteX26" fmla="*/ 2068286 w 4340975"/>
                <a:gd name="connsiteY26" fmla="*/ 3092297 h 4736595"/>
                <a:gd name="connsiteX27" fmla="*/ 2144486 w 4340975"/>
                <a:gd name="connsiteY27" fmla="*/ 3397097 h 4736595"/>
                <a:gd name="connsiteX28" fmla="*/ 2405743 w 4340975"/>
                <a:gd name="connsiteY28" fmla="*/ 3712783 h 4736595"/>
                <a:gd name="connsiteX29" fmla="*/ 3048000 w 4340975"/>
                <a:gd name="connsiteY29" fmla="*/ 3930497 h 4736595"/>
                <a:gd name="connsiteX30" fmla="*/ 3646714 w 4340975"/>
                <a:gd name="connsiteY30" fmla="*/ 3843412 h 4736595"/>
                <a:gd name="connsiteX31" fmla="*/ 4169229 w 4340975"/>
                <a:gd name="connsiteY31" fmla="*/ 3669240 h 4736595"/>
                <a:gd name="connsiteX32" fmla="*/ 4332514 w 4340975"/>
                <a:gd name="connsiteY32" fmla="*/ 3397097 h 4736595"/>
                <a:gd name="connsiteX33" fmla="*/ 3951514 w 4340975"/>
                <a:gd name="connsiteY33" fmla="*/ 2918126 h 4736595"/>
                <a:gd name="connsiteX34" fmla="*/ 3603172 w 4340975"/>
                <a:gd name="connsiteY34" fmla="*/ 2776612 h 4736595"/>
                <a:gd name="connsiteX35" fmla="*/ 3276600 w 4340975"/>
                <a:gd name="connsiteY35" fmla="*/ 2515355 h 4736595"/>
                <a:gd name="connsiteX36" fmla="*/ 2960914 w 4340975"/>
                <a:gd name="connsiteY36" fmla="*/ 2330297 h 4736595"/>
                <a:gd name="connsiteX37" fmla="*/ 2601686 w 4340975"/>
                <a:gd name="connsiteY37" fmla="*/ 2210555 h 4736595"/>
                <a:gd name="connsiteX38" fmla="*/ 2177143 w 4340975"/>
                <a:gd name="connsiteY38" fmla="*/ 2352069 h 4736595"/>
                <a:gd name="connsiteX39" fmla="*/ 2079172 w 4340975"/>
                <a:gd name="connsiteY39" fmla="*/ 2667755 h 4736595"/>
                <a:gd name="connsiteX40" fmla="*/ 1709057 w 4340975"/>
                <a:gd name="connsiteY40" fmla="*/ 2700412 h 4736595"/>
                <a:gd name="connsiteX41" fmla="*/ 1404257 w 4340975"/>
                <a:gd name="connsiteY41" fmla="*/ 2667755 h 4736595"/>
                <a:gd name="connsiteX42" fmla="*/ 816429 w 4340975"/>
                <a:gd name="connsiteY42" fmla="*/ 2482697 h 4736595"/>
                <a:gd name="connsiteX43" fmla="*/ 576943 w 4340975"/>
                <a:gd name="connsiteY43" fmla="*/ 2264983 h 4736595"/>
                <a:gd name="connsiteX44" fmla="*/ 881743 w 4340975"/>
                <a:gd name="connsiteY44" fmla="*/ 2254097 h 4736595"/>
                <a:gd name="connsiteX45" fmla="*/ 1295400 w 4340975"/>
                <a:gd name="connsiteY45" fmla="*/ 2254097 h 4736595"/>
                <a:gd name="connsiteX46" fmla="*/ 1654629 w 4340975"/>
                <a:gd name="connsiteY46" fmla="*/ 2123469 h 4736595"/>
                <a:gd name="connsiteX47" fmla="*/ 1894114 w 4340975"/>
                <a:gd name="connsiteY47" fmla="*/ 1677155 h 4736595"/>
                <a:gd name="connsiteX48" fmla="*/ 1959429 w 4340975"/>
                <a:gd name="connsiteY48" fmla="*/ 1579183 h 4736595"/>
                <a:gd name="connsiteX49" fmla="*/ 2122714 w 4340975"/>
                <a:gd name="connsiteY49" fmla="*/ 1557412 h 4736595"/>
                <a:gd name="connsiteX50" fmla="*/ 2416629 w 4340975"/>
                <a:gd name="connsiteY50" fmla="*/ 1459440 h 4736595"/>
                <a:gd name="connsiteX51" fmla="*/ 2710543 w 4340975"/>
                <a:gd name="connsiteY51" fmla="*/ 1132869 h 4736595"/>
                <a:gd name="connsiteX52" fmla="*/ 2917372 w 4340975"/>
                <a:gd name="connsiteY52" fmla="*/ 675669 h 4736595"/>
                <a:gd name="connsiteX53" fmla="*/ 2862943 w 4340975"/>
                <a:gd name="connsiteY53" fmla="*/ 22526 h 4736595"/>
                <a:gd name="connsiteX54" fmla="*/ 2525486 w 4340975"/>
                <a:gd name="connsiteY54" fmla="*/ 174926 h 4736595"/>
                <a:gd name="connsiteX55" fmla="*/ 2318657 w 4340975"/>
                <a:gd name="connsiteY55" fmla="*/ 414412 h 4736595"/>
                <a:gd name="connsiteX56" fmla="*/ 2046514 w 4340975"/>
                <a:gd name="connsiteY56" fmla="*/ 545040 h 4736595"/>
                <a:gd name="connsiteX57" fmla="*/ 1698172 w 4340975"/>
                <a:gd name="connsiteY57" fmla="*/ 795412 h 4736595"/>
                <a:gd name="connsiteX58" fmla="*/ 1578429 w 4340975"/>
                <a:gd name="connsiteY58" fmla="*/ 1013126 h 4736595"/>
                <a:gd name="connsiteX59" fmla="*/ 1611086 w 4340975"/>
                <a:gd name="connsiteY59" fmla="*/ 1328812 h 4736595"/>
                <a:gd name="connsiteX60" fmla="*/ 1709057 w 4340975"/>
                <a:gd name="connsiteY60" fmla="*/ 1590069 h 4736595"/>
                <a:gd name="connsiteX61" fmla="*/ 1578429 w 4340975"/>
                <a:gd name="connsiteY61" fmla="*/ 1742469 h 4736595"/>
                <a:gd name="connsiteX62" fmla="*/ 1426029 w 4340975"/>
                <a:gd name="connsiteY62" fmla="*/ 1949297 h 4736595"/>
                <a:gd name="connsiteX63" fmla="*/ 1262743 w 4340975"/>
                <a:gd name="connsiteY63" fmla="*/ 2014612 h 4736595"/>
                <a:gd name="connsiteX64" fmla="*/ 979714 w 4340975"/>
                <a:gd name="connsiteY64" fmla="*/ 2134355 h 4736595"/>
                <a:gd name="connsiteX65" fmla="*/ 544286 w 4340975"/>
                <a:gd name="connsiteY65" fmla="*/ 2069040 h 4736595"/>
                <a:gd name="connsiteX66" fmla="*/ 228600 w 4340975"/>
                <a:gd name="connsiteY66" fmla="*/ 1829555 h 4736595"/>
                <a:gd name="connsiteX67" fmla="*/ 108857 w 4340975"/>
                <a:gd name="connsiteY67" fmla="*/ 1198183 h 4736595"/>
                <a:gd name="connsiteX68" fmla="*/ 10886 w 4340975"/>
                <a:gd name="connsiteY68" fmla="*/ 2003726 h 4736595"/>
                <a:gd name="connsiteX0" fmla="*/ 21771 w 4362746"/>
                <a:gd name="connsiteY0" fmla="*/ 1981955 h 4736595"/>
                <a:gd name="connsiteX1" fmla="*/ 272143 w 4362746"/>
                <a:gd name="connsiteY1" fmla="*/ 2384726 h 4736595"/>
                <a:gd name="connsiteX2" fmla="*/ 533400 w 4362746"/>
                <a:gd name="connsiteY2" fmla="*/ 2613326 h 4736595"/>
                <a:gd name="connsiteX3" fmla="*/ 772885 w 4362746"/>
                <a:gd name="connsiteY3" fmla="*/ 2950783 h 4736595"/>
                <a:gd name="connsiteX4" fmla="*/ 914400 w 4362746"/>
                <a:gd name="connsiteY4" fmla="*/ 3179383 h 4736595"/>
                <a:gd name="connsiteX5" fmla="*/ 849085 w 4362746"/>
                <a:gd name="connsiteY5" fmla="*/ 3288240 h 4736595"/>
                <a:gd name="connsiteX6" fmla="*/ 729343 w 4362746"/>
                <a:gd name="connsiteY6" fmla="*/ 3593040 h 4736595"/>
                <a:gd name="connsiteX7" fmla="*/ 816428 w 4362746"/>
                <a:gd name="connsiteY7" fmla="*/ 4017583 h 4736595"/>
                <a:gd name="connsiteX8" fmla="*/ 892628 w 4362746"/>
                <a:gd name="connsiteY8" fmla="*/ 4246183 h 4736595"/>
                <a:gd name="connsiteX9" fmla="*/ 1240971 w 4362746"/>
                <a:gd name="connsiteY9" fmla="*/ 4583640 h 4736595"/>
                <a:gd name="connsiteX10" fmla="*/ 1926771 w 4362746"/>
                <a:gd name="connsiteY10" fmla="*/ 4725155 h 4736595"/>
                <a:gd name="connsiteX11" fmla="*/ 1992085 w 4362746"/>
                <a:gd name="connsiteY11" fmla="*/ 4300612 h 4736595"/>
                <a:gd name="connsiteX12" fmla="*/ 1937657 w 4362746"/>
                <a:gd name="connsiteY12" fmla="*/ 4050240 h 4736595"/>
                <a:gd name="connsiteX13" fmla="*/ 1905000 w 4362746"/>
                <a:gd name="connsiteY13" fmla="*/ 3593040 h 4736595"/>
                <a:gd name="connsiteX14" fmla="*/ 1654628 w 4362746"/>
                <a:gd name="connsiteY14" fmla="*/ 3342669 h 4736595"/>
                <a:gd name="connsiteX15" fmla="*/ 1230085 w 4362746"/>
                <a:gd name="connsiteY15" fmla="*/ 3222926 h 4736595"/>
                <a:gd name="connsiteX16" fmla="*/ 1034143 w 4362746"/>
                <a:gd name="connsiteY16" fmla="*/ 3092297 h 4736595"/>
                <a:gd name="connsiteX17" fmla="*/ 718457 w 4362746"/>
                <a:gd name="connsiteY17" fmla="*/ 2558897 h 4736595"/>
                <a:gd name="connsiteX18" fmla="*/ 1099457 w 4362746"/>
                <a:gd name="connsiteY18" fmla="*/ 2765726 h 4736595"/>
                <a:gd name="connsiteX19" fmla="*/ 1480457 w 4362746"/>
                <a:gd name="connsiteY19" fmla="*/ 3005212 h 4736595"/>
                <a:gd name="connsiteX20" fmla="*/ 1785257 w 4362746"/>
                <a:gd name="connsiteY20" fmla="*/ 3157612 h 4736595"/>
                <a:gd name="connsiteX21" fmla="*/ 1741714 w 4362746"/>
                <a:gd name="connsiteY21" fmla="*/ 3026983 h 4736595"/>
                <a:gd name="connsiteX22" fmla="*/ 1567543 w 4362746"/>
                <a:gd name="connsiteY22" fmla="*/ 2907240 h 4736595"/>
                <a:gd name="connsiteX23" fmla="*/ 1480457 w 4362746"/>
                <a:gd name="connsiteY23" fmla="*/ 2820155 h 4736595"/>
                <a:gd name="connsiteX24" fmla="*/ 1752600 w 4362746"/>
                <a:gd name="connsiteY24" fmla="*/ 2863697 h 4736595"/>
                <a:gd name="connsiteX25" fmla="*/ 2100943 w 4362746"/>
                <a:gd name="connsiteY25" fmla="*/ 2929012 h 4736595"/>
                <a:gd name="connsiteX26" fmla="*/ 2090057 w 4362746"/>
                <a:gd name="connsiteY26" fmla="*/ 3092297 h 4736595"/>
                <a:gd name="connsiteX27" fmla="*/ 2166257 w 4362746"/>
                <a:gd name="connsiteY27" fmla="*/ 3397097 h 4736595"/>
                <a:gd name="connsiteX28" fmla="*/ 2427514 w 4362746"/>
                <a:gd name="connsiteY28" fmla="*/ 3712783 h 4736595"/>
                <a:gd name="connsiteX29" fmla="*/ 3069771 w 4362746"/>
                <a:gd name="connsiteY29" fmla="*/ 3930497 h 4736595"/>
                <a:gd name="connsiteX30" fmla="*/ 3668485 w 4362746"/>
                <a:gd name="connsiteY30" fmla="*/ 3843412 h 4736595"/>
                <a:gd name="connsiteX31" fmla="*/ 4191000 w 4362746"/>
                <a:gd name="connsiteY31" fmla="*/ 3669240 h 4736595"/>
                <a:gd name="connsiteX32" fmla="*/ 4354285 w 4362746"/>
                <a:gd name="connsiteY32" fmla="*/ 3397097 h 4736595"/>
                <a:gd name="connsiteX33" fmla="*/ 3973285 w 4362746"/>
                <a:gd name="connsiteY33" fmla="*/ 2918126 h 4736595"/>
                <a:gd name="connsiteX34" fmla="*/ 3624943 w 4362746"/>
                <a:gd name="connsiteY34" fmla="*/ 2776612 h 4736595"/>
                <a:gd name="connsiteX35" fmla="*/ 3298371 w 4362746"/>
                <a:gd name="connsiteY35" fmla="*/ 2515355 h 4736595"/>
                <a:gd name="connsiteX36" fmla="*/ 2982685 w 4362746"/>
                <a:gd name="connsiteY36" fmla="*/ 2330297 h 4736595"/>
                <a:gd name="connsiteX37" fmla="*/ 2623457 w 4362746"/>
                <a:gd name="connsiteY37" fmla="*/ 2210555 h 4736595"/>
                <a:gd name="connsiteX38" fmla="*/ 2198914 w 4362746"/>
                <a:gd name="connsiteY38" fmla="*/ 2352069 h 4736595"/>
                <a:gd name="connsiteX39" fmla="*/ 2100943 w 4362746"/>
                <a:gd name="connsiteY39" fmla="*/ 2667755 h 4736595"/>
                <a:gd name="connsiteX40" fmla="*/ 1730828 w 4362746"/>
                <a:gd name="connsiteY40" fmla="*/ 2700412 h 4736595"/>
                <a:gd name="connsiteX41" fmla="*/ 1426028 w 4362746"/>
                <a:gd name="connsiteY41" fmla="*/ 2667755 h 4736595"/>
                <a:gd name="connsiteX42" fmla="*/ 838200 w 4362746"/>
                <a:gd name="connsiteY42" fmla="*/ 2482697 h 4736595"/>
                <a:gd name="connsiteX43" fmla="*/ 598714 w 4362746"/>
                <a:gd name="connsiteY43" fmla="*/ 2264983 h 4736595"/>
                <a:gd name="connsiteX44" fmla="*/ 903514 w 4362746"/>
                <a:gd name="connsiteY44" fmla="*/ 2254097 h 4736595"/>
                <a:gd name="connsiteX45" fmla="*/ 1317171 w 4362746"/>
                <a:gd name="connsiteY45" fmla="*/ 2254097 h 4736595"/>
                <a:gd name="connsiteX46" fmla="*/ 1676400 w 4362746"/>
                <a:gd name="connsiteY46" fmla="*/ 2123469 h 4736595"/>
                <a:gd name="connsiteX47" fmla="*/ 1915885 w 4362746"/>
                <a:gd name="connsiteY47" fmla="*/ 1677155 h 4736595"/>
                <a:gd name="connsiteX48" fmla="*/ 1981200 w 4362746"/>
                <a:gd name="connsiteY48" fmla="*/ 1579183 h 4736595"/>
                <a:gd name="connsiteX49" fmla="*/ 2144485 w 4362746"/>
                <a:gd name="connsiteY49" fmla="*/ 1557412 h 4736595"/>
                <a:gd name="connsiteX50" fmla="*/ 2438400 w 4362746"/>
                <a:gd name="connsiteY50" fmla="*/ 1459440 h 4736595"/>
                <a:gd name="connsiteX51" fmla="*/ 2732314 w 4362746"/>
                <a:gd name="connsiteY51" fmla="*/ 1132869 h 4736595"/>
                <a:gd name="connsiteX52" fmla="*/ 2939143 w 4362746"/>
                <a:gd name="connsiteY52" fmla="*/ 675669 h 4736595"/>
                <a:gd name="connsiteX53" fmla="*/ 2884714 w 4362746"/>
                <a:gd name="connsiteY53" fmla="*/ 22526 h 4736595"/>
                <a:gd name="connsiteX54" fmla="*/ 2547257 w 4362746"/>
                <a:gd name="connsiteY54" fmla="*/ 174926 h 4736595"/>
                <a:gd name="connsiteX55" fmla="*/ 2340428 w 4362746"/>
                <a:gd name="connsiteY55" fmla="*/ 414412 h 4736595"/>
                <a:gd name="connsiteX56" fmla="*/ 2068285 w 4362746"/>
                <a:gd name="connsiteY56" fmla="*/ 545040 h 4736595"/>
                <a:gd name="connsiteX57" fmla="*/ 1719943 w 4362746"/>
                <a:gd name="connsiteY57" fmla="*/ 795412 h 4736595"/>
                <a:gd name="connsiteX58" fmla="*/ 1600200 w 4362746"/>
                <a:gd name="connsiteY58" fmla="*/ 1013126 h 4736595"/>
                <a:gd name="connsiteX59" fmla="*/ 1632857 w 4362746"/>
                <a:gd name="connsiteY59" fmla="*/ 1328812 h 4736595"/>
                <a:gd name="connsiteX60" fmla="*/ 1730828 w 4362746"/>
                <a:gd name="connsiteY60" fmla="*/ 1590069 h 4736595"/>
                <a:gd name="connsiteX61" fmla="*/ 1600200 w 4362746"/>
                <a:gd name="connsiteY61" fmla="*/ 1742469 h 4736595"/>
                <a:gd name="connsiteX62" fmla="*/ 1447800 w 4362746"/>
                <a:gd name="connsiteY62" fmla="*/ 1949297 h 4736595"/>
                <a:gd name="connsiteX63" fmla="*/ 1284514 w 4362746"/>
                <a:gd name="connsiteY63" fmla="*/ 2014612 h 4736595"/>
                <a:gd name="connsiteX64" fmla="*/ 1001485 w 4362746"/>
                <a:gd name="connsiteY64" fmla="*/ 2134355 h 4736595"/>
                <a:gd name="connsiteX65" fmla="*/ 566057 w 4362746"/>
                <a:gd name="connsiteY65" fmla="*/ 2069040 h 4736595"/>
                <a:gd name="connsiteX66" fmla="*/ 250371 w 4362746"/>
                <a:gd name="connsiteY66" fmla="*/ 1829555 h 4736595"/>
                <a:gd name="connsiteX67" fmla="*/ 130628 w 4362746"/>
                <a:gd name="connsiteY67" fmla="*/ 1198183 h 4736595"/>
                <a:gd name="connsiteX68" fmla="*/ 0 w 4362746"/>
                <a:gd name="connsiteY68" fmla="*/ 1905754 h 4736595"/>
                <a:gd name="connsiteX0" fmla="*/ 24190 w 4365165"/>
                <a:gd name="connsiteY0" fmla="*/ 1981955 h 4736595"/>
                <a:gd name="connsiteX1" fmla="*/ 274562 w 4365165"/>
                <a:gd name="connsiteY1" fmla="*/ 2384726 h 4736595"/>
                <a:gd name="connsiteX2" fmla="*/ 535819 w 4365165"/>
                <a:gd name="connsiteY2" fmla="*/ 2613326 h 4736595"/>
                <a:gd name="connsiteX3" fmla="*/ 775304 w 4365165"/>
                <a:gd name="connsiteY3" fmla="*/ 2950783 h 4736595"/>
                <a:gd name="connsiteX4" fmla="*/ 916819 w 4365165"/>
                <a:gd name="connsiteY4" fmla="*/ 3179383 h 4736595"/>
                <a:gd name="connsiteX5" fmla="*/ 851504 w 4365165"/>
                <a:gd name="connsiteY5" fmla="*/ 3288240 h 4736595"/>
                <a:gd name="connsiteX6" fmla="*/ 731762 w 4365165"/>
                <a:gd name="connsiteY6" fmla="*/ 3593040 h 4736595"/>
                <a:gd name="connsiteX7" fmla="*/ 818847 w 4365165"/>
                <a:gd name="connsiteY7" fmla="*/ 4017583 h 4736595"/>
                <a:gd name="connsiteX8" fmla="*/ 895047 w 4365165"/>
                <a:gd name="connsiteY8" fmla="*/ 4246183 h 4736595"/>
                <a:gd name="connsiteX9" fmla="*/ 1243390 w 4365165"/>
                <a:gd name="connsiteY9" fmla="*/ 4583640 h 4736595"/>
                <a:gd name="connsiteX10" fmla="*/ 1929190 w 4365165"/>
                <a:gd name="connsiteY10" fmla="*/ 4725155 h 4736595"/>
                <a:gd name="connsiteX11" fmla="*/ 1994504 w 4365165"/>
                <a:gd name="connsiteY11" fmla="*/ 4300612 h 4736595"/>
                <a:gd name="connsiteX12" fmla="*/ 1940076 w 4365165"/>
                <a:gd name="connsiteY12" fmla="*/ 4050240 h 4736595"/>
                <a:gd name="connsiteX13" fmla="*/ 1907419 w 4365165"/>
                <a:gd name="connsiteY13" fmla="*/ 3593040 h 4736595"/>
                <a:gd name="connsiteX14" fmla="*/ 1657047 w 4365165"/>
                <a:gd name="connsiteY14" fmla="*/ 3342669 h 4736595"/>
                <a:gd name="connsiteX15" fmla="*/ 1232504 w 4365165"/>
                <a:gd name="connsiteY15" fmla="*/ 3222926 h 4736595"/>
                <a:gd name="connsiteX16" fmla="*/ 1036562 w 4365165"/>
                <a:gd name="connsiteY16" fmla="*/ 3092297 h 4736595"/>
                <a:gd name="connsiteX17" fmla="*/ 720876 w 4365165"/>
                <a:gd name="connsiteY17" fmla="*/ 2558897 h 4736595"/>
                <a:gd name="connsiteX18" fmla="*/ 1101876 w 4365165"/>
                <a:gd name="connsiteY18" fmla="*/ 2765726 h 4736595"/>
                <a:gd name="connsiteX19" fmla="*/ 1482876 w 4365165"/>
                <a:gd name="connsiteY19" fmla="*/ 3005212 h 4736595"/>
                <a:gd name="connsiteX20" fmla="*/ 1787676 w 4365165"/>
                <a:gd name="connsiteY20" fmla="*/ 3157612 h 4736595"/>
                <a:gd name="connsiteX21" fmla="*/ 1744133 w 4365165"/>
                <a:gd name="connsiteY21" fmla="*/ 3026983 h 4736595"/>
                <a:gd name="connsiteX22" fmla="*/ 1569962 w 4365165"/>
                <a:gd name="connsiteY22" fmla="*/ 2907240 h 4736595"/>
                <a:gd name="connsiteX23" fmla="*/ 1482876 w 4365165"/>
                <a:gd name="connsiteY23" fmla="*/ 2820155 h 4736595"/>
                <a:gd name="connsiteX24" fmla="*/ 1755019 w 4365165"/>
                <a:gd name="connsiteY24" fmla="*/ 2863697 h 4736595"/>
                <a:gd name="connsiteX25" fmla="*/ 2103362 w 4365165"/>
                <a:gd name="connsiteY25" fmla="*/ 2929012 h 4736595"/>
                <a:gd name="connsiteX26" fmla="*/ 2092476 w 4365165"/>
                <a:gd name="connsiteY26" fmla="*/ 3092297 h 4736595"/>
                <a:gd name="connsiteX27" fmla="*/ 2168676 w 4365165"/>
                <a:gd name="connsiteY27" fmla="*/ 3397097 h 4736595"/>
                <a:gd name="connsiteX28" fmla="*/ 2429933 w 4365165"/>
                <a:gd name="connsiteY28" fmla="*/ 3712783 h 4736595"/>
                <a:gd name="connsiteX29" fmla="*/ 3072190 w 4365165"/>
                <a:gd name="connsiteY29" fmla="*/ 3930497 h 4736595"/>
                <a:gd name="connsiteX30" fmla="*/ 3670904 w 4365165"/>
                <a:gd name="connsiteY30" fmla="*/ 3843412 h 4736595"/>
                <a:gd name="connsiteX31" fmla="*/ 4193419 w 4365165"/>
                <a:gd name="connsiteY31" fmla="*/ 3669240 h 4736595"/>
                <a:gd name="connsiteX32" fmla="*/ 4356704 w 4365165"/>
                <a:gd name="connsiteY32" fmla="*/ 3397097 h 4736595"/>
                <a:gd name="connsiteX33" fmla="*/ 3975704 w 4365165"/>
                <a:gd name="connsiteY33" fmla="*/ 2918126 h 4736595"/>
                <a:gd name="connsiteX34" fmla="*/ 3627362 w 4365165"/>
                <a:gd name="connsiteY34" fmla="*/ 2776612 h 4736595"/>
                <a:gd name="connsiteX35" fmla="*/ 3300790 w 4365165"/>
                <a:gd name="connsiteY35" fmla="*/ 2515355 h 4736595"/>
                <a:gd name="connsiteX36" fmla="*/ 2985104 w 4365165"/>
                <a:gd name="connsiteY36" fmla="*/ 2330297 h 4736595"/>
                <a:gd name="connsiteX37" fmla="*/ 2625876 w 4365165"/>
                <a:gd name="connsiteY37" fmla="*/ 2210555 h 4736595"/>
                <a:gd name="connsiteX38" fmla="*/ 2201333 w 4365165"/>
                <a:gd name="connsiteY38" fmla="*/ 2352069 h 4736595"/>
                <a:gd name="connsiteX39" fmla="*/ 2103362 w 4365165"/>
                <a:gd name="connsiteY39" fmla="*/ 2667755 h 4736595"/>
                <a:gd name="connsiteX40" fmla="*/ 1733247 w 4365165"/>
                <a:gd name="connsiteY40" fmla="*/ 2700412 h 4736595"/>
                <a:gd name="connsiteX41" fmla="*/ 1428447 w 4365165"/>
                <a:gd name="connsiteY41" fmla="*/ 2667755 h 4736595"/>
                <a:gd name="connsiteX42" fmla="*/ 840619 w 4365165"/>
                <a:gd name="connsiteY42" fmla="*/ 2482697 h 4736595"/>
                <a:gd name="connsiteX43" fmla="*/ 601133 w 4365165"/>
                <a:gd name="connsiteY43" fmla="*/ 2264983 h 4736595"/>
                <a:gd name="connsiteX44" fmla="*/ 905933 w 4365165"/>
                <a:gd name="connsiteY44" fmla="*/ 2254097 h 4736595"/>
                <a:gd name="connsiteX45" fmla="*/ 1319590 w 4365165"/>
                <a:gd name="connsiteY45" fmla="*/ 2254097 h 4736595"/>
                <a:gd name="connsiteX46" fmla="*/ 1678819 w 4365165"/>
                <a:gd name="connsiteY46" fmla="*/ 2123469 h 4736595"/>
                <a:gd name="connsiteX47" fmla="*/ 1918304 w 4365165"/>
                <a:gd name="connsiteY47" fmla="*/ 1677155 h 4736595"/>
                <a:gd name="connsiteX48" fmla="*/ 1983619 w 4365165"/>
                <a:gd name="connsiteY48" fmla="*/ 1579183 h 4736595"/>
                <a:gd name="connsiteX49" fmla="*/ 2146904 w 4365165"/>
                <a:gd name="connsiteY49" fmla="*/ 1557412 h 4736595"/>
                <a:gd name="connsiteX50" fmla="*/ 2440819 w 4365165"/>
                <a:gd name="connsiteY50" fmla="*/ 1459440 h 4736595"/>
                <a:gd name="connsiteX51" fmla="*/ 2734733 w 4365165"/>
                <a:gd name="connsiteY51" fmla="*/ 1132869 h 4736595"/>
                <a:gd name="connsiteX52" fmla="*/ 2941562 w 4365165"/>
                <a:gd name="connsiteY52" fmla="*/ 675669 h 4736595"/>
                <a:gd name="connsiteX53" fmla="*/ 2887133 w 4365165"/>
                <a:gd name="connsiteY53" fmla="*/ 22526 h 4736595"/>
                <a:gd name="connsiteX54" fmla="*/ 2549676 w 4365165"/>
                <a:gd name="connsiteY54" fmla="*/ 174926 h 4736595"/>
                <a:gd name="connsiteX55" fmla="*/ 2342847 w 4365165"/>
                <a:gd name="connsiteY55" fmla="*/ 414412 h 4736595"/>
                <a:gd name="connsiteX56" fmla="*/ 2070704 w 4365165"/>
                <a:gd name="connsiteY56" fmla="*/ 545040 h 4736595"/>
                <a:gd name="connsiteX57" fmla="*/ 1722362 w 4365165"/>
                <a:gd name="connsiteY57" fmla="*/ 795412 h 4736595"/>
                <a:gd name="connsiteX58" fmla="*/ 1602619 w 4365165"/>
                <a:gd name="connsiteY58" fmla="*/ 1013126 h 4736595"/>
                <a:gd name="connsiteX59" fmla="*/ 1635276 w 4365165"/>
                <a:gd name="connsiteY59" fmla="*/ 1328812 h 4736595"/>
                <a:gd name="connsiteX60" fmla="*/ 1733247 w 4365165"/>
                <a:gd name="connsiteY60" fmla="*/ 1590069 h 4736595"/>
                <a:gd name="connsiteX61" fmla="*/ 1602619 w 4365165"/>
                <a:gd name="connsiteY61" fmla="*/ 1742469 h 4736595"/>
                <a:gd name="connsiteX62" fmla="*/ 1450219 w 4365165"/>
                <a:gd name="connsiteY62" fmla="*/ 1949297 h 4736595"/>
                <a:gd name="connsiteX63" fmla="*/ 1286933 w 4365165"/>
                <a:gd name="connsiteY63" fmla="*/ 2014612 h 4736595"/>
                <a:gd name="connsiteX64" fmla="*/ 1003904 w 4365165"/>
                <a:gd name="connsiteY64" fmla="*/ 2134355 h 4736595"/>
                <a:gd name="connsiteX65" fmla="*/ 568476 w 4365165"/>
                <a:gd name="connsiteY65" fmla="*/ 2069040 h 4736595"/>
                <a:gd name="connsiteX66" fmla="*/ 252790 w 4365165"/>
                <a:gd name="connsiteY66" fmla="*/ 1829555 h 4736595"/>
                <a:gd name="connsiteX67" fmla="*/ 133047 w 4365165"/>
                <a:gd name="connsiteY67" fmla="*/ 1198183 h 4736595"/>
                <a:gd name="connsiteX68" fmla="*/ 2419 w 4365165"/>
                <a:gd name="connsiteY68" fmla="*/ 1905754 h 4736595"/>
                <a:gd name="connsiteX0" fmla="*/ 0 w 4373632"/>
                <a:gd name="connsiteY0" fmla="*/ 1894869 h 4736595"/>
                <a:gd name="connsiteX1" fmla="*/ 283029 w 4373632"/>
                <a:gd name="connsiteY1" fmla="*/ 2384726 h 4736595"/>
                <a:gd name="connsiteX2" fmla="*/ 544286 w 4373632"/>
                <a:gd name="connsiteY2" fmla="*/ 2613326 h 4736595"/>
                <a:gd name="connsiteX3" fmla="*/ 783771 w 4373632"/>
                <a:gd name="connsiteY3" fmla="*/ 2950783 h 4736595"/>
                <a:gd name="connsiteX4" fmla="*/ 925286 w 4373632"/>
                <a:gd name="connsiteY4" fmla="*/ 3179383 h 4736595"/>
                <a:gd name="connsiteX5" fmla="*/ 859971 w 4373632"/>
                <a:gd name="connsiteY5" fmla="*/ 3288240 h 4736595"/>
                <a:gd name="connsiteX6" fmla="*/ 740229 w 4373632"/>
                <a:gd name="connsiteY6" fmla="*/ 3593040 h 4736595"/>
                <a:gd name="connsiteX7" fmla="*/ 827314 w 4373632"/>
                <a:gd name="connsiteY7" fmla="*/ 4017583 h 4736595"/>
                <a:gd name="connsiteX8" fmla="*/ 903514 w 4373632"/>
                <a:gd name="connsiteY8" fmla="*/ 4246183 h 4736595"/>
                <a:gd name="connsiteX9" fmla="*/ 1251857 w 4373632"/>
                <a:gd name="connsiteY9" fmla="*/ 4583640 h 4736595"/>
                <a:gd name="connsiteX10" fmla="*/ 1937657 w 4373632"/>
                <a:gd name="connsiteY10" fmla="*/ 4725155 h 4736595"/>
                <a:gd name="connsiteX11" fmla="*/ 2002971 w 4373632"/>
                <a:gd name="connsiteY11" fmla="*/ 4300612 h 4736595"/>
                <a:gd name="connsiteX12" fmla="*/ 1948543 w 4373632"/>
                <a:gd name="connsiteY12" fmla="*/ 4050240 h 4736595"/>
                <a:gd name="connsiteX13" fmla="*/ 1915886 w 4373632"/>
                <a:gd name="connsiteY13" fmla="*/ 3593040 h 4736595"/>
                <a:gd name="connsiteX14" fmla="*/ 1665514 w 4373632"/>
                <a:gd name="connsiteY14" fmla="*/ 3342669 h 4736595"/>
                <a:gd name="connsiteX15" fmla="*/ 1240971 w 4373632"/>
                <a:gd name="connsiteY15" fmla="*/ 3222926 h 4736595"/>
                <a:gd name="connsiteX16" fmla="*/ 1045029 w 4373632"/>
                <a:gd name="connsiteY16" fmla="*/ 3092297 h 4736595"/>
                <a:gd name="connsiteX17" fmla="*/ 729343 w 4373632"/>
                <a:gd name="connsiteY17" fmla="*/ 2558897 h 4736595"/>
                <a:gd name="connsiteX18" fmla="*/ 1110343 w 4373632"/>
                <a:gd name="connsiteY18" fmla="*/ 2765726 h 4736595"/>
                <a:gd name="connsiteX19" fmla="*/ 1491343 w 4373632"/>
                <a:gd name="connsiteY19" fmla="*/ 3005212 h 4736595"/>
                <a:gd name="connsiteX20" fmla="*/ 1796143 w 4373632"/>
                <a:gd name="connsiteY20" fmla="*/ 3157612 h 4736595"/>
                <a:gd name="connsiteX21" fmla="*/ 1752600 w 4373632"/>
                <a:gd name="connsiteY21" fmla="*/ 3026983 h 4736595"/>
                <a:gd name="connsiteX22" fmla="*/ 1578429 w 4373632"/>
                <a:gd name="connsiteY22" fmla="*/ 2907240 h 4736595"/>
                <a:gd name="connsiteX23" fmla="*/ 1491343 w 4373632"/>
                <a:gd name="connsiteY23" fmla="*/ 2820155 h 4736595"/>
                <a:gd name="connsiteX24" fmla="*/ 1763486 w 4373632"/>
                <a:gd name="connsiteY24" fmla="*/ 2863697 h 4736595"/>
                <a:gd name="connsiteX25" fmla="*/ 2111829 w 4373632"/>
                <a:gd name="connsiteY25" fmla="*/ 2929012 h 4736595"/>
                <a:gd name="connsiteX26" fmla="*/ 2100943 w 4373632"/>
                <a:gd name="connsiteY26" fmla="*/ 3092297 h 4736595"/>
                <a:gd name="connsiteX27" fmla="*/ 2177143 w 4373632"/>
                <a:gd name="connsiteY27" fmla="*/ 3397097 h 4736595"/>
                <a:gd name="connsiteX28" fmla="*/ 2438400 w 4373632"/>
                <a:gd name="connsiteY28" fmla="*/ 3712783 h 4736595"/>
                <a:gd name="connsiteX29" fmla="*/ 3080657 w 4373632"/>
                <a:gd name="connsiteY29" fmla="*/ 3930497 h 4736595"/>
                <a:gd name="connsiteX30" fmla="*/ 3679371 w 4373632"/>
                <a:gd name="connsiteY30" fmla="*/ 3843412 h 4736595"/>
                <a:gd name="connsiteX31" fmla="*/ 4201886 w 4373632"/>
                <a:gd name="connsiteY31" fmla="*/ 3669240 h 4736595"/>
                <a:gd name="connsiteX32" fmla="*/ 4365171 w 4373632"/>
                <a:gd name="connsiteY32" fmla="*/ 3397097 h 4736595"/>
                <a:gd name="connsiteX33" fmla="*/ 3984171 w 4373632"/>
                <a:gd name="connsiteY33" fmla="*/ 2918126 h 4736595"/>
                <a:gd name="connsiteX34" fmla="*/ 3635829 w 4373632"/>
                <a:gd name="connsiteY34" fmla="*/ 2776612 h 4736595"/>
                <a:gd name="connsiteX35" fmla="*/ 3309257 w 4373632"/>
                <a:gd name="connsiteY35" fmla="*/ 2515355 h 4736595"/>
                <a:gd name="connsiteX36" fmla="*/ 2993571 w 4373632"/>
                <a:gd name="connsiteY36" fmla="*/ 2330297 h 4736595"/>
                <a:gd name="connsiteX37" fmla="*/ 2634343 w 4373632"/>
                <a:gd name="connsiteY37" fmla="*/ 2210555 h 4736595"/>
                <a:gd name="connsiteX38" fmla="*/ 2209800 w 4373632"/>
                <a:gd name="connsiteY38" fmla="*/ 2352069 h 4736595"/>
                <a:gd name="connsiteX39" fmla="*/ 2111829 w 4373632"/>
                <a:gd name="connsiteY39" fmla="*/ 2667755 h 4736595"/>
                <a:gd name="connsiteX40" fmla="*/ 1741714 w 4373632"/>
                <a:gd name="connsiteY40" fmla="*/ 2700412 h 4736595"/>
                <a:gd name="connsiteX41" fmla="*/ 1436914 w 4373632"/>
                <a:gd name="connsiteY41" fmla="*/ 2667755 h 4736595"/>
                <a:gd name="connsiteX42" fmla="*/ 849086 w 4373632"/>
                <a:gd name="connsiteY42" fmla="*/ 2482697 h 4736595"/>
                <a:gd name="connsiteX43" fmla="*/ 609600 w 4373632"/>
                <a:gd name="connsiteY43" fmla="*/ 2264983 h 4736595"/>
                <a:gd name="connsiteX44" fmla="*/ 914400 w 4373632"/>
                <a:gd name="connsiteY44" fmla="*/ 2254097 h 4736595"/>
                <a:gd name="connsiteX45" fmla="*/ 1328057 w 4373632"/>
                <a:gd name="connsiteY45" fmla="*/ 2254097 h 4736595"/>
                <a:gd name="connsiteX46" fmla="*/ 1687286 w 4373632"/>
                <a:gd name="connsiteY46" fmla="*/ 2123469 h 4736595"/>
                <a:gd name="connsiteX47" fmla="*/ 1926771 w 4373632"/>
                <a:gd name="connsiteY47" fmla="*/ 1677155 h 4736595"/>
                <a:gd name="connsiteX48" fmla="*/ 1992086 w 4373632"/>
                <a:gd name="connsiteY48" fmla="*/ 1579183 h 4736595"/>
                <a:gd name="connsiteX49" fmla="*/ 2155371 w 4373632"/>
                <a:gd name="connsiteY49" fmla="*/ 1557412 h 4736595"/>
                <a:gd name="connsiteX50" fmla="*/ 2449286 w 4373632"/>
                <a:gd name="connsiteY50" fmla="*/ 1459440 h 4736595"/>
                <a:gd name="connsiteX51" fmla="*/ 2743200 w 4373632"/>
                <a:gd name="connsiteY51" fmla="*/ 1132869 h 4736595"/>
                <a:gd name="connsiteX52" fmla="*/ 2950029 w 4373632"/>
                <a:gd name="connsiteY52" fmla="*/ 675669 h 4736595"/>
                <a:gd name="connsiteX53" fmla="*/ 2895600 w 4373632"/>
                <a:gd name="connsiteY53" fmla="*/ 22526 h 4736595"/>
                <a:gd name="connsiteX54" fmla="*/ 2558143 w 4373632"/>
                <a:gd name="connsiteY54" fmla="*/ 174926 h 4736595"/>
                <a:gd name="connsiteX55" fmla="*/ 2351314 w 4373632"/>
                <a:gd name="connsiteY55" fmla="*/ 414412 h 4736595"/>
                <a:gd name="connsiteX56" fmla="*/ 2079171 w 4373632"/>
                <a:gd name="connsiteY56" fmla="*/ 545040 h 4736595"/>
                <a:gd name="connsiteX57" fmla="*/ 1730829 w 4373632"/>
                <a:gd name="connsiteY57" fmla="*/ 795412 h 4736595"/>
                <a:gd name="connsiteX58" fmla="*/ 1611086 w 4373632"/>
                <a:gd name="connsiteY58" fmla="*/ 1013126 h 4736595"/>
                <a:gd name="connsiteX59" fmla="*/ 1643743 w 4373632"/>
                <a:gd name="connsiteY59" fmla="*/ 1328812 h 4736595"/>
                <a:gd name="connsiteX60" fmla="*/ 1741714 w 4373632"/>
                <a:gd name="connsiteY60" fmla="*/ 1590069 h 4736595"/>
                <a:gd name="connsiteX61" fmla="*/ 1611086 w 4373632"/>
                <a:gd name="connsiteY61" fmla="*/ 1742469 h 4736595"/>
                <a:gd name="connsiteX62" fmla="*/ 1458686 w 4373632"/>
                <a:gd name="connsiteY62" fmla="*/ 1949297 h 4736595"/>
                <a:gd name="connsiteX63" fmla="*/ 1295400 w 4373632"/>
                <a:gd name="connsiteY63" fmla="*/ 2014612 h 4736595"/>
                <a:gd name="connsiteX64" fmla="*/ 1012371 w 4373632"/>
                <a:gd name="connsiteY64" fmla="*/ 2134355 h 4736595"/>
                <a:gd name="connsiteX65" fmla="*/ 576943 w 4373632"/>
                <a:gd name="connsiteY65" fmla="*/ 2069040 h 4736595"/>
                <a:gd name="connsiteX66" fmla="*/ 261257 w 4373632"/>
                <a:gd name="connsiteY66" fmla="*/ 1829555 h 4736595"/>
                <a:gd name="connsiteX67" fmla="*/ 141514 w 4373632"/>
                <a:gd name="connsiteY67" fmla="*/ 1198183 h 4736595"/>
                <a:gd name="connsiteX68" fmla="*/ 10886 w 4373632"/>
                <a:gd name="connsiteY68" fmla="*/ 1905754 h 4736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4373632" h="4736595">
                  <a:moveTo>
                    <a:pt x="0" y="1894869"/>
                  </a:moveTo>
                  <a:cubicBezTo>
                    <a:pt x="82550" y="2043640"/>
                    <a:pt x="192315" y="2264983"/>
                    <a:pt x="283029" y="2384726"/>
                  </a:cubicBezTo>
                  <a:cubicBezTo>
                    <a:pt x="373743" y="2504469"/>
                    <a:pt x="460829" y="2518983"/>
                    <a:pt x="544286" y="2613326"/>
                  </a:cubicBezTo>
                  <a:cubicBezTo>
                    <a:pt x="627743" y="2707669"/>
                    <a:pt x="720271" y="2856440"/>
                    <a:pt x="783771" y="2950783"/>
                  </a:cubicBezTo>
                  <a:cubicBezTo>
                    <a:pt x="847271" y="3045126"/>
                    <a:pt x="912586" y="3123140"/>
                    <a:pt x="925286" y="3179383"/>
                  </a:cubicBezTo>
                  <a:cubicBezTo>
                    <a:pt x="937986" y="3235626"/>
                    <a:pt x="890814" y="3219297"/>
                    <a:pt x="859971" y="3288240"/>
                  </a:cubicBezTo>
                  <a:cubicBezTo>
                    <a:pt x="829128" y="3357183"/>
                    <a:pt x="745672" y="3471483"/>
                    <a:pt x="740229" y="3593040"/>
                  </a:cubicBezTo>
                  <a:cubicBezTo>
                    <a:pt x="734786" y="3714597"/>
                    <a:pt x="800100" y="3908726"/>
                    <a:pt x="827314" y="4017583"/>
                  </a:cubicBezTo>
                  <a:cubicBezTo>
                    <a:pt x="854528" y="4126440"/>
                    <a:pt x="832757" y="4151840"/>
                    <a:pt x="903514" y="4246183"/>
                  </a:cubicBezTo>
                  <a:cubicBezTo>
                    <a:pt x="974271" y="4340526"/>
                    <a:pt x="1079500" y="4503811"/>
                    <a:pt x="1251857" y="4583640"/>
                  </a:cubicBezTo>
                  <a:cubicBezTo>
                    <a:pt x="1424214" y="4663469"/>
                    <a:pt x="1812471" y="4772326"/>
                    <a:pt x="1937657" y="4725155"/>
                  </a:cubicBezTo>
                  <a:cubicBezTo>
                    <a:pt x="2062843" y="4677984"/>
                    <a:pt x="2001157" y="4413098"/>
                    <a:pt x="2002971" y="4300612"/>
                  </a:cubicBezTo>
                  <a:cubicBezTo>
                    <a:pt x="2004785" y="4188126"/>
                    <a:pt x="1963057" y="4168168"/>
                    <a:pt x="1948543" y="4050240"/>
                  </a:cubicBezTo>
                  <a:cubicBezTo>
                    <a:pt x="1934029" y="3932312"/>
                    <a:pt x="1963058" y="3710969"/>
                    <a:pt x="1915886" y="3593040"/>
                  </a:cubicBezTo>
                  <a:cubicBezTo>
                    <a:pt x="1868715" y="3475112"/>
                    <a:pt x="1778000" y="3404355"/>
                    <a:pt x="1665514" y="3342669"/>
                  </a:cubicBezTo>
                  <a:cubicBezTo>
                    <a:pt x="1553028" y="3280983"/>
                    <a:pt x="1344385" y="3264655"/>
                    <a:pt x="1240971" y="3222926"/>
                  </a:cubicBezTo>
                  <a:cubicBezTo>
                    <a:pt x="1137557" y="3181197"/>
                    <a:pt x="1130300" y="3202969"/>
                    <a:pt x="1045029" y="3092297"/>
                  </a:cubicBezTo>
                  <a:cubicBezTo>
                    <a:pt x="959758" y="2981626"/>
                    <a:pt x="718457" y="2613325"/>
                    <a:pt x="729343" y="2558897"/>
                  </a:cubicBezTo>
                  <a:cubicBezTo>
                    <a:pt x="740229" y="2504469"/>
                    <a:pt x="983343" y="2691340"/>
                    <a:pt x="1110343" y="2765726"/>
                  </a:cubicBezTo>
                  <a:cubicBezTo>
                    <a:pt x="1237343" y="2840112"/>
                    <a:pt x="1377043" y="2939898"/>
                    <a:pt x="1491343" y="3005212"/>
                  </a:cubicBezTo>
                  <a:cubicBezTo>
                    <a:pt x="1605643" y="3070526"/>
                    <a:pt x="1752600" y="3153984"/>
                    <a:pt x="1796143" y="3157612"/>
                  </a:cubicBezTo>
                  <a:cubicBezTo>
                    <a:pt x="1839686" y="3161240"/>
                    <a:pt x="1788886" y="3068712"/>
                    <a:pt x="1752600" y="3026983"/>
                  </a:cubicBezTo>
                  <a:cubicBezTo>
                    <a:pt x="1716314" y="2985254"/>
                    <a:pt x="1621972" y="2941711"/>
                    <a:pt x="1578429" y="2907240"/>
                  </a:cubicBezTo>
                  <a:cubicBezTo>
                    <a:pt x="1534886" y="2872769"/>
                    <a:pt x="1460500" y="2827412"/>
                    <a:pt x="1491343" y="2820155"/>
                  </a:cubicBezTo>
                  <a:cubicBezTo>
                    <a:pt x="1522186" y="2812898"/>
                    <a:pt x="1660072" y="2845554"/>
                    <a:pt x="1763486" y="2863697"/>
                  </a:cubicBezTo>
                  <a:cubicBezTo>
                    <a:pt x="1866900" y="2881840"/>
                    <a:pt x="2055586" y="2890912"/>
                    <a:pt x="2111829" y="2929012"/>
                  </a:cubicBezTo>
                  <a:cubicBezTo>
                    <a:pt x="2168072" y="2967112"/>
                    <a:pt x="2090057" y="3014283"/>
                    <a:pt x="2100943" y="3092297"/>
                  </a:cubicBezTo>
                  <a:cubicBezTo>
                    <a:pt x="2111829" y="3170311"/>
                    <a:pt x="2120900" y="3293683"/>
                    <a:pt x="2177143" y="3397097"/>
                  </a:cubicBezTo>
                  <a:cubicBezTo>
                    <a:pt x="2233386" y="3500511"/>
                    <a:pt x="2287814" y="3623883"/>
                    <a:pt x="2438400" y="3712783"/>
                  </a:cubicBezTo>
                  <a:cubicBezTo>
                    <a:pt x="2588986" y="3801683"/>
                    <a:pt x="2873829" y="3908726"/>
                    <a:pt x="3080657" y="3930497"/>
                  </a:cubicBezTo>
                  <a:cubicBezTo>
                    <a:pt x="3287485" y="3952268"/>
                    <a:pt x="3492500" y="3886955"/>
                    <a:pt x="3679371" y="3843412"/>
                  </a:cubicBezTo>
                  <a:cubicBezTo>
                    <a:pt x="3866242" y="3799869"/>
                    <a:pt x="4087586" y="3743626"/>
                    <a:pt x="4201886" y="3669240"/>
                  </a:cubicBezTo>
                  <a:cubicBezTo>
                    <a:pt x="4316186" y="3594854"/>
                    <a:pt x="4401457" y="3522283"/>
                    <a:pt x="4365171" y="3397097"/>
                  </a:cubicBezTo>
                  <a:cubicBezTo>
                    <a:pt x="4328885" y="3271911"/>
                    <a:pt x="4105728" y="3021540"/>
                    <a:pt x="3984171" y="2918126"/>
                  </a:cubicBezTo>
                  <a:cubicBezTo>
                    <a:pt x="3862614" y="2814712"/>
                    <a:pt x="3748315" y="2843741"/>
                    <a:pt x="3635829" y="2776612"/>
                  </a:cubicBezTo>
                  <a:cubicBezTo>
                    <a:pt x="3523343" y="2709484"/>
                    <a:pt x="3416300" y="2589741"/>
                    <a:pt x="3309257" y="2515355"/>
                  </a:cubicBezTo>
                  <a:cubicBezTo>
                    <a:pt x="3202214" y="2440969"/>
                    <a:pt x="3106057" y="2381097"/>
                    <a:pt x="2993571" y="2330297"/>
                  </a:cubicBezTo>
                  <a:cubicBezTo>
                    <a:pt x="2881085" y="2279497"/>
                    <a:pt x="2764971" y="2206926"/>
                    <a:pt x="2634343" y="2210555"/>
                  </a:cubicBezTo>
                  <a:cubicBezTo>
                    <a:pt x="2503715" y="2214184"/>
                    <a:pt x="2296886" y="2275869"/>
                    <a:pt x="2209800" y="2352069"/>
                  </a:cubicBezTo>
                  <a:cubicBezTo>
                    <a:pt x="2122714" y="2428269"/>
                    <a:pt x="2189843" y="2609698"/>
                    <a:pt x="2111829" y="2667755"/>
                  </a:cubicBezTo>
                  <a:cubicBezTo>
                    <a:pt x="2033815" y="2725812"/>
                    <a:pt x="1854200" y="2700412"/>
                    <a:pt x="1741714" y="2700412"/>
                  </a:cubicBezTo>
                  <a:cubicBezTo>
                    <a:pt x="1629228" y="2700412"/>
                    <a:pt x="1585685" y="2704041"/>
                    <a:pt x="1436914" y="2667755"/>
                  </a:cubicBezTo>
                  <a:cubicBezTo>
                    <a:pt x="1288143" y="2631469"/>
                    <a:pt x="986971" y="2549826"/>
                    <a:pt x="849086" y="2482697"/>
                  </a:cubicBezTo>
                  <a:cubicBezTo>
                    <a:pt x="711201" y="2415568"/>
                    <a:pt x="598714" y="2303083"/>
                    <a:pt x="609600" y="2264983"/>
                  </a:cubicBezTo>
                  <a:cubicBezTo>
                    <a:pt x="620486" y="2226883"/>
                    <a:pt x="794657" y="2255911"/>
                    <a:pt x="914400" y="2254097"/>
                  </a:cubicBezTo>
                  <a:cubicBezTo>
                    <a:pt x="1034143" y="2252283"/>
                    <a:pt x="1199243" y="2275868"/>
                    <a:pt x="1328057" y="2254097"/>
                  </a:cubicBezTo>
                  <a:cubicBezTo>
                    <a:pt x="1456871" y="2232326"/>
                    <a:pt x="1587500" y="2219626"/>
                    <a:pt x="1687286" y="2123469"/>
                  </a:cubicBezTo>
                  <a:cubicBezTo>
                    <a:pt x="1787072" y="2027312"/>
                    <a:pt x="1875971" y="1767869"/>
                    <a:pt x="1926771" y="1677155"/>
                  </a:cubicBezTo>
                  <a:cubicBezTo>
                    <a:pt x="1977571" y="1586441"/>
                    <a:pt x="1953986" y="1599140"/>
                    <a:pt x="1992086" y="1579183"/>
                  </a:cubicBezTo>
                  <a:cubicBezTo>
                    <a:pt x="2030186" y="1559226"/>
                    <a:pt x="2079171" y="1577369"/>
                    <a:pt x="2155371" y="1557412"/>
                  </a:cubicBezTo>
                  <a:cubicBezTo>
                    <a:pt x="2231571" y="1537455"/>
                    <a:pt x="2351315" y="1530197"/>
                    <a:pt x="2449286" y="1459440"/>
                  </a:cubicBezTo>
                  <a:cubicBezTo>
                    <a:pt x="2547257" y="1388683"/>
                    <a:pt x="2659743" y="1263497"/>
                    <a:pt x="2743200" y="1132869"/>
                  </a:cubicBezTo>
                  <a:cubicBezTo>
                    <a:pt x="2826657" y="1002241"/>
                    <a:pt x="2924629" y="860726"/>
                    <a:pt x="2950029" y="675669"/>
                  </a:cubicBezTo>
                  <a:cubicBezTo>
                    <a:pt x="2975429" y="490612"/>
                    <a:pt x="2960914" y="105983"/>
                    <a:pt x="2895600" y="22526"/>
                  </a:cubicBezTo>
                  <a:cubicBezTo>
                    <a:pt x="2830286" y="-60931"/>
                    <a:pt x="2648857" y="109612"/>
                    <a:pt x="2558143" y="174926"/>
                  </a:cubicBezTo>
                  <a:cubicBezTo>
                    <a:pt x="2467429" y="240240"/>
                    <a:pt x="2431143" y="352726"/>
                    <a:pt x="2351314" y="414412"/>
                  </a:cubicBezTo>
                  <a:cubicBezTo>
                    <a:pt x="2271485" y="476098"/>
                    <a:pt x="2182585" y="481540"/>
                    <a:pt x="2079171" y="545040"/>
                  </a:cubicBezTo>
                  <a:cubicBezTo>
                    <a:pt x="1975757" y="608540"/>
                    <a:pt x="1808843" y="717398"/>
                    <a:pt x="1730829" y="795412"/>
                  </a:cubicBezTo>
                  <a:cubicBezTo>
                    <a:pt x="1652815" y="873426"/>
                    <a:pt x="1625600" y="924226"/>
                    <a:pt x="1611086" y="1013126"/>
                  </a:cubicBezTo>
                  <a:cubicBezTo>
                    <a:pt x="1596572" y="1102026"/>
                    <a:pt x="1621972" y="1232655"/>
                    <a:pt x="1643743" y="1328812"/>
                  </a:cubicBezTo>
                  <a:cubicBezTo>
                    <a:pt x="1665514" y="1424969"/>
                    <a:pt x="1747157" y="1521126"/>
                    <a:pt x="1741714" y="1590069"/>
                  </a:cubicBezTo>
                  <a:cubicBezTo>
                    <a:pt x="1736271" y="1659012"/>
                    <a:pt x="1658257" y="1682598"/>
                    <a:pt x="1611086" y="1742469"/>
                  </a:cubicBezTo>
                  <a:cubicBezTo>
                    <a:pt x="1563915" y="1802340"/>
                    <a:pt x="1511300" y="1903940"/>
                    <a:pt x="1458686" y="1949297"/>
                  </a:cubicBezTo>
                  <a:cubicBezTo>
                    <a:pt x="1406072" y="1994654"/>
                    <a:pt x="1295400" y="2014612"/>
                    <a:pt x="1295400" y="2014612"/>
                  </a:cubicBezTo>
                  <a:cubicBezTo>
                    <a:pt x="1221014" y="2045455"/>
                    <a:pt x="1132114" y="2125284"/>
                    <a:pt x="1012371" y="2134355"/>
                  </a:cubicBezTo>
                  <a:cubicBezTo>
                    <a:pt x="892628" y="2143426"/>
                    <a:pt x="702129" y="2119840"/>
                    <a:pt x="576943" y="2069040"/>
                  </a:cubicBezTo>
                  <a:cubicBezTo>
                    <a:pt x="451757" y="2018240"/>
                    <a:pt x="333828" y="1974698"/>
                    <a:pt x="261257" y="1829555"/>
                  </a:cubicBezTo>
                  <a:cubicBezTo>
                    <a:pt x="188686" y="1684412"/>
                    <a:pt x="183242" y="1185483"/>
                    <a:pt x="141514" y="1198183"/>
                  </a:cubicBezTo>
                  <a:cubicBezTo>
                    <a:pt x="99786" y="1210883"/>
                    <a:pt x="-9071" y="1615468"/>
                    <a:pt x="10886" y="1905754"/>
                  </a:cubicBezTo>
                </a:path>
              </a:pathLst>
            </a:cu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6" name="Freihandform 35"/>
            <p:cNvSpPr/>
            <p:nvPr userDrawn="1"/>
          </p:nvSpPr>
          <p:spPr>
            <a:xfrm rot="14569331">
              <a:off x="1575967" y="5227769"/>
              <a:ext cx="1165635" cy="1262370"/>
            </a:xfrm>
            <a:custGeom>
              <a:avLst/>
              <a:gdLst>
                <a:gd name="connsiteX0" fmla="*/ 67151 w 4408126"/>
                <a:gd name="connsiteY0" fmla="*/ 1981955 h 4736595"/>
                <a:gd name="connsiteX1" fmla="*/ 317523 w 4408126"/>
                <a:gd name="connsiteY1" fmla="*/ 2384726 h 4736595"/>
                <a:gd name="connsiteX2" fmla="*/ 578780 w 4408126"/>
                <a:gd name="connsiteY2" fmla="*/ 2613326 h 4736595"/>
                <a:gd name="connsiteX3" fmla="*/ 818265 w 4408126"/>
                <a:gd name="connsiteY3" fmla="*/ 2950783 h 4736595"/>
                <a:gd name="connsiteX4" fmla="*/ 959780 w 4408126"/>
                <a:gd name="connsiteY4" fmla="*/ 3179383 h 4736595"/>
                <a:gd name="connsiteX5" fmla="*/ 894465 w 4408126"/>
                <a:gd name="connsiteY5" fmla="*/ 3288240 h 4736595"/>
                <a:gd name="connsiteX6" fmla="*/ 774723 w 4408126"/>
                <a:gd name="connsiteY6" fmla="*/ 3593040 h 4736595"/>
                <a:gd name="connsiteX7" fmla="*/ 861808 w 4408126"/>
                <a:gd name="connsiteY7" fmla="*/ 4017583 h 4736595"/>
                <a:gd name="connsiteX8" fmla="*/ 938008 w 4408126"/>
                <a:gd name="connsiteY8" fmla="*/ 4246183 h 4736595"/>
                <a:gd name="connsiteX9" fmla="*/ 1286351 w 4408126"/>
                <a:gd name="connsiteY9" fmla="*/ 4583640 h 4736595"/>
                <a:gd name="connsiteX10" fmla="*/ 1972151 w 4408126"/>
                <a:gd name="connsiteY10" fmla="*/ 4725155 h 4736595"/>
                <a:gd name="connsiteX11" fmla="*/ 2037465 w 4408126"/>
                <a:gd name="connsiteY11" fmla="*/ 4300612 h 4736595"/>
                <a:gd name="connsiteX12" fmla="*/ 1983037 w 4408126"/>
                <a:gd name="connsiteY12" fmla="*/ 4050240 h 4736595"/>
                <a:gd name="connsiteX13" fmla="*/ 1950380 w 4408126"/>
                <a:gd name="connsiteY13" fmla="*/ 3593040 h 4736595"/>
                <a:gd name="connsiteX14" fmla="*/ 1700008 w 4408126"/>
                <a:gd name="connsiteY14" fmla="*/ 3342669 h 4736595"/>
                <a:gd name="connsiteX15" fmla="*/ 1275465 w 4408126"/>
                <a:gd name="connsiteY15" fmla="*/ 3222926 h 4736595"/>
                <a:gd name="connsiteX16" fmla="*/ 1079523 w 4408126"/>
                <a:gd name="connsiteY16" fmla="*/ 3092297 h 4736595"/>
                <a:gd name="connsiteX17" fmla="*/ 763837 w 4408126"/>
                <a:gd name="connsiteY17" fmla="*/ 2558897 h 4736595"/>
                <a:gd name="connsiteX18" fmla="*/ 1144837 w 4408126"/>
                <a:gd name="connsiteY18" fmla="*/ 2765726 h 4736595"/>
                <a:gd name="connsiteX19" fmla="*/ 1525837 w 4408126"/>
                <a:gd name="connsiteY19" fmla="*/ 3005212 h 4736595"/>
                <a:gd name="connsiteX20" fmla="*/ 1830637 w 4408126"/>
                <a:gd name="connsiteY20" fmla="*/ 3157612 h 4736595"/>
                <a:gd name="connsiteX21" fmla="*/ 1787094 w 4408126"/>
                <a:gd name="connsiteY21" fmla="*/ 3026983 h 4736595"/>
                <a:gd name="connsiteX22" fmla="*/ 1612923 w 4408126"/>
                <a:gd name="connsiteY22" fmla="*/ 2907240 h 4736595"/>
                <a:gd name="connsiteX23" fmla="*/ 1525837 w 4408126"/>
                <a:gd name="connsiteY23" fmla="*/ 2820155 h 4736595"/>
                <a:gd name="connsiteX24" fmla="*/ 1797980 w 4408126"/>
                <a:gd name="connsiteY24" fmla="*/ 2863697 h 4736595"/>
                <a:gd name="connsiteX25" fmla="*/ 2146323 w 4408126"/>
                <a:gd name="connsiteY25" fmla="*/ 2929012 h 4736595"/>
                <a:gd name="connsiteX26" fmla="*/ 2135437 w 4408126"/>
                <a:gd name="connsiteY26" fmla="*/ 3092297 h 4736595"/>
                <a:gd name="connsiteX27" fmla="*/ 2211637 w 4408126"/>
                <a:gd name="connsiteY27" fmla="*/ 3397097 h 4736595"/>
                <a:gd name="connsiteX28" fmla="*/ 2472894 w 4408126"/>
                <a:gd name="connsiteY28" fmla="*/ 3712783 h 4736595"/>
                <a:gd name="connsiteX29" fmla="*/ 3115151 w 4408126"/>
                <a:gd name="connsiteY29" fmla="*/ 3930497 h 4736595"/>
                <a:gd name="connsiteX30" fmla="*/ 3713865 w 4408126"/>
                <a:gd name="connsiteY30" fmla="*/ 3843412 h 4736595"/>
                <a:gd name="connsiteX31" fmla="*/ 4236380 w 4408126"/>
                <a:gd name="connsiteY31" fmla="*/ 3669240 h 4736595"/>
                <a:gd name="connsiteX32" fmla="*/ 4399665 w 4408126"/>
                <a:gd name="connsiteY32" fmla="*/ 3397097 h 4736595"/>
                <a:gd name="connsiteX33" fmla="*/ 4018665 w 4408126"/>
                <a:gd name="connsiteY33" fmla="*/ 2918126 h 4736595"/>
                <a:gd name="connsiteX34" fmla="*/ 3670323 w 4408126"/>
                <a:gd name="connsiteY34" fmla="*/ 2776612 h 4736595"/>
                <a:gd name="connsiteX35" fmla="*/ 3343751 w 4408126"/>
                <a:gd name="connsiteY35" fmla="*/ 2515355 h 4736595"/>
                <a:gd name="connsiteX36" fmla="*/ 3028065 w 4408126"/>
                <a:gd name="connsiteY36" fmla="*/ 2330297 h 4736595"/>
                <a:gd name="connsiteX37" fmla="*/ 2668837 w 4408126"/>
                <a:gd name="connsiteY37" fmla="*/ 2210555 h 4736595"/>
                <a:gd name="connsiteX38" fmla="*/ 2244294 w 4408126"/>
                <a:gd name="connsiteY38" fmla="*/ 2352069 h 4736595"/>
                <a:gd name="connsiteX39" fmla="*/ 2146323 w 4408126"/>
                <a:gd name="connsiteY39" fmla="*/ 2667755 h 4736595"/>
                <a:gd name="connsiteX40" fmla="*/ 1776208 w 4408126"/>
                <a:gd name="connsiteY40" fmla="*/ 2700412 h 4736595"/>
                <a:gd name="connsiteX41" fmla="*/ 1471408 w 4408126"/>
                <a:gd name="connsiteY41" fmla="*/ 2667755 h 4736595"/>
                <a:gd name="connsiteX42" fmla="*/ 883580 w 4408126"/>
                <a:gd name="connsiteY42" fmla="*/ 2482697 h 4736595"/>
                <a:gd name="connsiteX43" fmla="*/ 644094 w 4408126"/>
                <a:gd name="connsiteY43" fmla="*/ 2264983 h 4736595"/>
                <a:gd name="connsiteX44" fmla="*/ 948894 w 4408126"/>
                <a:gd name="connsiteY44" fmla="*/ 2254097 h 4736595"/>
                <a:gd name="connsiteX45" fmla="*/ 1362551 w 4408126"/>
                <a:gd name="connsiteY45" fmla="*/ 2254097 h 4736595"/>
                <a:gd name="connsiteX46" fmla="*/ 1721780 w 4408126"/>
                <a:gd name="connsiteY46" fmla="*/ 2123469 h 4736595"/>
                <a:gd name="connsiteX47" fmla="*/ 1961265 w 4408126"/>
                <a:gd name="connsiteY47" fmla="*/ 1677155 h 4736595"/>
                <a:gd name="connsiteX48" fmla="*/ 2026580 w 4408126"/>
                <a:gd name="connsiteY48" fmla="*/ 1579183 h 4736595"/>
                <a:gd name="connsiteX49" fmla="*/ 2189865 w 4408126"/>
                <a:gd name="connsiteY49" fmla="*/ 1557412 h 4736595"/>
                <a:gd name="connsiteX50" fmla="*/ 2483780 w 4408126"/>
                <a:gd name="connsiteY50" fmla="*/ 1459440 h 4736595"/>
                <a:gd name="connsiteX51" fmla="*/ 2777694 w 4408126"/>
                <a:gd name="connsiteY51" fmla="*/ 1132869 h 4736595"/>
                <a:gd name="connsiteX52" fmla="*/ 2984523 w 4408126"/>
                <a:gd name="connsiteY52" fmla="*/ 675669 h 4736595"/>
                <a:gd name="connsiteX53" fmla="*/ 2930094 w 4408126"/>
                <a:gd name="connsiteY53" fmla="*/ 22526 h 4736595"/>
                <a:gd name="connsiteX54" fmla="*/ 2592637 w 4408126"/>
                <a:gd name="connsiteY54" fmla="*/ 174926 h 4736595"/>
                <a:gd name="connsiteX55" fmla="*/ 2385808 w 4408126"/>
                <a:gd name="connsiteY55" fmla="*/ 414412 h 4736595"/>
                <a:gd name="connsiteX56" fmla="*/ 2113665 w 4408126"/>
                <a:gd name="connsiteY56" fmla="*/ 545040 h 4736595"/>
                <a:gd name="connsiteX57" fmla="*/ 1765323 w 4408126"/>
                <a:gd name="connsiteY57" fmla="*/ 795412 h 4736595"/>
                <a:gd name="connsiteX58" fmla="*/ 1645580 w 4408126"/>
                <a:gd name="connsiteY58" fmla="*/ 1013126 h 4736595"/>
                <a:gd name="connsiteX59" fmla="*/ 1678237 w 4408126"/>
                <a:gd name="connsiteY59" fmla="*/ 1328812 h 4736595"/>
                <a:gd name="connsiteX60" fmla="*/ 1776208 w 4408126"/>
                <a:gd name="connsiteY60" fmla="*/ 1590069 h 4736595"/>
                <a:gd name="connsiteX61" fmla="*/ 1645580 w 4408126"/>
                <a:gd name="connsiteY61" fmla="*/ 1742469 h 4736595"/>
                <a:gd name="connsiteX62" fmla="*/ 1493180 w 4408126"/>
                <a:gd name="connsiteY62" fmla="*/ 1949297 h 4736595"/>
                <a:gd name="connsiteX63" fmla="*/ 1329894 w 4408126"/>
                <a:gd name="connsiteY63" fmla="*/ 2014612 h 4736595"/>
                <a:gd name="connsiteX64" fmla="*/ 1046865 w 4408126"/>
                <a:gd name="connsiteY64" fmla="*/ 2134355 h 4736595"/>
                <a:gd name="connsiteX65" fmla="*/ 611437 w 4408126"/>
                <a:gd name="connsiteY65" fmla="*/ 2069040 h 4736595"/>
                <a:gd name="connsiteX66" fmla="*/ 295751 w 4408126"/>
                <a:gd name="connsiteY66" fmla="*/ 1829555 h 4736595"/>
                <a:gd name="connsiteX67" fmla="*/ 176008 w 4408126"/>
                <a:gd name="connsiteY67" fmla="*/ 1198183 h 4736595"/>
                <a:gd name="connsiteX68" fmla="*/ 1837 w 4408126"/>
                <a:gd name="connsiteY68" fmla="*/ 1698926 h 4736595"/>
                <a:gd name="connsiteX69" fmla="*/ 99808 w 4408126"/>
                <a:gd name="connsiteY69" fmla="*/ 2090812 h 4736595"/>
                <a:gd name="connsiteX0" fmla="*/ 65314 w 4406289"/>
                <a:gd name="connsiteY0" fmla="*/ 1981955 h 4736595"/>
                <a:gd name="connsiteX1" fmla="*/ 315686 w 4406289"/>
                <a:gd name="connsiteY1" fmla="*/ 2384726 h 4736595"/>
                <a:gd name="connsiteX2" fmla="*/ 576943 w 4406289"/>
                <a:gd name="connsiteY2" fmla="*/ 2613326 h 4736595"/>
                <a:gd name="connsiteX3" fmla="*/ 816428 w 4406289"/>
                <a:gd name="connsiteY3" fmla="*/ 2950783 h 4736595"/>
                <a:gd name="connsiteX4" fmla="*/ 957943 w 4406289"/>
                <a:gd name="connsiteY4" fmla="*/ 3179383 h 4736595"/>
                <a:gd name="connsiteX5" fmla="*/ 892628 w 4406289"/>
                <a:gd name="connsiteY5" fmla="*/ 3288240 h 4736595"/>
                <a:gd name="connsiteX6" fmla="*/ 772886 w 4406289"/>
                <a:gd name="connsiteY6" fmla="*/ 3593040 h 4736595"/>
                <a:gd name="connsiteX7" fmla="*/ 859971 w 4406289"/>
                <a:gd name="connsiteY7" fmla="*/ 4017583 h 4736595"/>
                <a:gd name="connsiteX8" fmla="*/ 936171 w 4406289"/>
                <a:gd name="connsiteY8" fmla="*/ 4246183 h 4736595"/>
                <a:gd name="connsiteX9" fmla="*/ 1284514 w 4406289"/>
                <a:gd name="connsiteY9" fmla="*/ 4583640 h 4736595"/>
                <a:gd name="connsiteX10" fmla="*/ 1970314 w 4406289"/>
                <a:gd name="connsiteY10" fmla="*/ 4725155 h 4736595"/>
                <a:gd name="connsiteX11" fmla="*/ 2035628 w 4406289"/>
                <a:gd name="connsiteY11" fmla="*/ 4300612 h 4736595"/>
                <a:gd name="connsiteX12" fmla="*/ 1981200 w 4406289"/>
                <a:gd name="connsiteY12" fmla="*/ 4050240 h 4736595"/>
                <a:gd name="connsiteX13" fmla="*/ 1948543 w 4406289"/>
                <a:gd name="connsiteY13" fmla="*/ 3593040 h 4736595"/>
                <a:gd name="connsiteX14" fmla="*/ 1698171 w 4406289"/>
                <a:gd name="connsiteY14" fmla="*/ 3342669 h 4736595"/>
                <a:gd name="connsiteX15" fmla="*/ 1273628 w 4406289"/>
                <a:gd name="connsiteY15" fmla="*/ 3222926 h 4736595"/>
                <a:gd name="connsiteX16" fmla="*/ 1077686 w 4406289"/>
                <a:gd name="connsiteY16" fmla="*/ 3092297 h 4736595"/>
                <a:gd name="connsiteX17" fmla="*/ 762000 w 4406289"/>
                <a:gd name="connsiteY17" fmla="*/ 2558897 h 4736595"/>
                <a:gd name="connsiteX18" fmla="*/ 1143000 w 4406289"/>
                <a:gd name="connsiteY18" fmla="*/ 2765726 h 4736595"/>
                <a:gd name="connsiteX19" fmla="*/ 1524000 w 4406289"/>
                <a:gd name="connsiteY19" fmla="*/ 3005212 h 4736595"/>
                <a:gd name="connsiteX20" fmla="*/ 1828800 w 4406289"/>
                <a:gd name="connsiteY20" fmla="*/ 3157612 h 4736595"/>
                <a:gd name="connsiteX21" fmla="*/ 1785257 w 4406289"/>
                <a:gd name="connsiteY21" fmla="*/ 3026983 h 4736595"/>
                <a:gd name="connsiteX22" fmla="*/ 1611086 w 4406289"/>
                <a:gd name="connsiteY22" fmla="*/ 2907240 h 4736595"/>
                <a:gd name="connsiteX23" fmla="*/ 1524000 w 4406289"/>
                <a:gd name="connsiteY23" fmla="*/ 2820155 h 4736595"/>
                <a:gd name="connsiteX24" fmla="*/ 1796143 w 4406289"/>
                <a:gd name="connsiteY24" fmla="*/ 2863697 h 4736595"/>
                <a:gd name="connsiteX25" fmla="*/ 2144486 w 4406289"/>
                <a:gd name="connsiteY25" fmla="*/ 2929012 h 4736595"/>
                <a:gd name="connsiteX26" fmla="*/ 2133600 w 4406289"/>
                <a:gd name="connsiteY26" fmla="*/ 3092297 h 4736595"/>
                <a:gd name="connsiteX27" fmla="*/ 2209800 w 4406289"/>
                <a:gd name="connsiteY27" fmla="*/ 3397097 h 4736595"/>
                <a:gd name="connsiteX28" fmla="*/ 2471057 w 4406289"/>
                <a:gd name="connsiteY28" fmla="*/ 3712783 h 4736595"/>
                <a:gd name="connsiteX29" fmla="*/ 3113314 w 4406289"/>
                <a:gd name="connsiteY29" fmla="*/ 3930497 h 4736595"/>
                <a:gd name="connsiteX30" fmla="*/ 3712028 w 4406289"/>
                <a:gd name="connsiteY30" fmla="*/ 3843412 h 4736595"/>
                <a:gd name="connsiteX31" fmla="*/ 4234543 w 4406289"/>
                <a:gd name="connsiteY31" fmla="*/ 3669240 h 4736595"/>
                <a:gd name="connsiteX32" fmla="*/ 4397828 w 4406289"/>
                <a:gd name="connsiteY32" fmla="*/ 3397097 h 4736595"/>
                <a:gd name="connsiteX33" fmla="*/ 4016828 w 4406289"/>
                <a:gd name="connsiteY33" fmla="*/ 2918126 h 4736595"/>
                <a:gd name="connsiteX34" fmla="*/ 3668486 w 4406289"/>
                <a:gd name="connsiteY34" fmla="*/ 2776612 h 4736595"/>
                <a:gd name="connsiteX35" fmla="*/ 3341914 w 4406289"/>
                <a:gd name="connsiteY35" fmla="*/ 2515355 h 4736595"/>
                <a:gd name="connsiteX36" fmla="*/ 3026228 w 4406289"/>
                <a:gd name="connsiteY36" fmla="*/ 2330297 h 4736595"/>
                <a:gd name="connsiteX37" fmla="*/ 2667000 w 4406289"/>
                <a:gd name="connsiteY37" fmla="*/ 2210555 h 4736595"/>
                <a:gd name="connsiteX38" fmla="*/ 2242457 w 4406289"/>
                <a:gd name="connsiteY38" fmla="*/ 2352069 h 4736595"/>
                <a:gd name="connsiteX39" fmla="*/ 2144486 w 4406289"/>
                <a:gd name="connsiteY39" fmla="*/ 2667755 h 4736595"/>
                <a:gd name="connsiteX40" fmla="*/ 1774371 w 4406289"/>
                <a:gd name="connsiteY40" fmla="*/ 2700412 h 4736595"/>
                <a:gd name="connsiteX41" fmla="*/ 1469571 w 4406289"/>
                <a:gd name="connsiteY41" fmla="*/ 2667755 h 4736595"/>
                <a:gd name="connsiteX42" fmla="*/ 881743 w 4406289"/>
                <a:gd name="connsiteY42" fmla="*/ 2482697 h 4736595"/>
                <a:gd name="connsiteX43" fmla="*/ 642257 w 4406289"/>
                <a:gd name="connsiteY43" fmla="*/ 2264983 h 4736595"/>
                <a:gd name="connsiteX44" fmla="*/ 947057 w 4406289"/>
                <a:gd name="connsiteY44" fmla="*/ 2254097 h 4736595"/>
                <a:gd name="connsiteX45" fmla="*/ 1360714 w 4406289"/>
                <a:gd name="connsiteY45" fmla="*/ 2254097 h 4736595"/>
                <a:gd name="connsiteX46" fmla="*/ 1719943 w 4406289"/>
                <a:gd name="connsiteY46" fmla="*/ 2123469 h 4736595"/>
                <a:gd name="connsiteX47" fmla="*/ 1959428 w 4406289"/>
                <a:gd name="connsiteY47" fmla="*/ 1677155 h 4736595"/>
                <a:gd name="connsiteX48" fmla="*/ 2024743 w 4406289"/>
                <a:gd name="connsiteY48" fmla="*/ 1579183 h 4736595"/>
                <a:gd name="connsiteX49" fmla="*/ 2188028 w 4406289"/>
                <a:gd name="connsiteY49" fmla="*/ 1557412 h 4736595"/>
                <a:gd name="connsiteX50" fmla="*/ 2481943 w 4406289"/>
                <a:gd name="connsiteY50" fmla="*/ 1459440 h 4736595"/>
                <a:gd name="connsiteX51" fmla="*/ 2775857 w 4406289"/>
                <a:gd name="connsiteY51" fmla="*/ 1132869 h 4736595"/>
                <a:gd name="connsiteX52" fmla="*/ 2982686 w 4406289"/>
                <a:gd name="connsiteY52" fmla="*/ 675669 h 4736595"/>
                <a:gd name="connsiteX53" fmla="*/ 2928257 w 4406289"/>
                <a:gd name="connsiteY53" fmla="*/ 22526 h 4736595"/>
                <a:gd name="connsiteX54" fmla="*/ 2590800 w 4406289"/>
                <a:gd name="connsiteY54" fmla="*/ 174926 h 4736595"/>
                <a:gd name="connsiteX55" fmla="*/ 2383971 w 4406289"/>
                <a:gd name="connsiteY55" fmla="*/ 414412 h 4736595"/>
                <a:gd name="connsiteX56" fmla="*/ 2111828 w 4406289"/>
                <a:gd name="connsiteY56" fmla="*/ 545040 h 4736595"/>
                <a:gd name="connsiteX57" fmla="*/ 1763486 w 4406289"/>
                <a:gd name="connsiteY57" fmla="*/ 795412 h 4736595"/>
                <a:gd name="connsiteX58" fmla="*/ 1643743 w 4406289"/>
                <a:gd name="connsiteY58" fmla="*/ 1013126 h 4736595"/>
                <a:gd name="connsiteX59" fmla="*/ 1676400 w 4406289"/>
                <a:gd name="connsiteY59" fmla="*/ 1328812 h 4736595"/>
                <a:gd name="connsiteX60" fmla="*/ 1774371 w 4406289"/>
                <a:gd name="connsiteY60" fmla="*/ 1590069 h 4736595"/>
                <a:gd name="connsiteX61" fmla="*/ 1643743 w 4406289"/>
                <a:gd name="connsiteY61" fmla="*/ 1742469 h 4736595"/>
                <a:gd name="connsiteX62" fmla="*/ 1491343 w 4406289"/>
                <a:gd name="connsiteY62" fmla="*/ 1949297 h 4736595"/>
                <a:gd name="connsiteX63" fmla="*/ 1328057 w 4406289"/>
                <a:gd name="connsiteY63" fmla="*/ 2014612 h 4736595"/>
                <a:gd name="connsiteX64" fmla="*/ 1045028 w 4406289"/>
                <a:gd name="connsiteY64" fmla="*/ 2134355 h 4736595"/>
                <a:gd name="connsiteX65" fmla="*/ 609600 w 4406289"/>
                <a:gd name="connsiteY65" fmla="*/ 2069040 h 4736595"/>
                <a:gd name="connsiteX66" fmla="*/ 293914 w 4406289"/>
                <a:gd name="connsiteY66" fmla="*/ 1829555 h 4736595"/>
                <a:gd name="connsiteX67" fmla="*/ 174171 w 4406289"/>
                <a:gd name="connsiteY67" fmla="*/ 1198183 h 4736595"/>
                <a:gd name="connsiteX68" fmla="*/ 0 w 4406289"/>
                <a:gd name="connsiteY68" fmla="*/ 1698926 h 4736595"/>
                <a:gd name="connsiteX0" fmla="*/ 0 w 4340975"/>
                <a:gd name="connsiteY0" fmla="*/ 1981955 h 4736595"/>
                <a:gd name="connsiteX1" fmla="*/ 250372 w 4340975"/>
                <a:gd name="connsiteY1" fmla="*/ 2384726 h 4736595"/>
                <a:gd name="connsiteX2" fmla="*/ 511629 w 4340975"/>
                <a:gd name="connsiteY2" fmla="*/ 2613326 h 4736595"/>
                <a:gd name="connsiteX3" fmla="*/ 751114 w 4340975"/>
                <a:gd name="connsiteY3" fmla="*/ 2950783 h 4736595"/>
                <a:gd name="connsiteX4" fmla="*/ 892629 w 4340975"/>
                <a:gd name="connsiteY4" fmla="*/ 3179383 h 4736595"/>
                <a:gd name="connsiteX5" fmla="*/ 827314 w 4340975"/>
                <a:gd name="connsiteY5" fmla="*/ 3288240 h 4736595"/>
                <a:gd name="connsiteX6" fmla="*/ 707572 w 4340975"/>
                <a:gd name="connsiteY6" fmla="*/ 3593040 h 4736595"/>
                <a:gd name="connsiteX7" fmla="*/ 794657 w 4340975"/>
                <a:gd name="connsiteY7" fmla="*/ 4017583 h 4736595"/>
                <a:gd name="connsiteX8" fmla="*/ 870857 w 4340975"/>
                <a:gd name="connsiteY8" fmla="*/ 4246183 h 4736595"/>
                <a:gd name="connsiteX9" fmla="*/ 1219200 w 4340975"/>
                <a:gd name="connsiteY9" fmla="*/ 4583640 h 4736595"/>
                <a:gd name="connsiteX10" fmla="*/ 1905000 w 4340975"/>
                <a:gd name="connsiteY10" fmla="*/ 4725155 h 4736595"/>
                <a:gd name="connsiteX11" fmla="*/ 1970314 w 4340975"/>
                <a:gd name="connsiteY11" fmla="*/ 4300612 h 4736595"/>
                <a:gd name="connsiteX12" fmla="*/ 1915886 w 4340975"/>
                <a:gd name="connsiteY12" fmla="*/ 4050240 h 4736595"/>
                <a:gd name="connsiteX13" fmla="*/ 1883229 w 4340975"/>
                <a:gd name="connsiteY13" fmla="*/ 3593040 h 4736595"/>
                <a:gd name="connsiteX14" fmla="*/ 1632857 w 4340975"/>
                <a:gd name="connsiteY14" fmla="*/ 3342669 h 4736595"/>
                <a:gd name="connsiteX15" fmla="*/ 1208314 w 4340975"/>
                <a:gd name="connsiteY15" fmla="*/ 3222926 h 4736595"/>
                <a:gd name="connsiteX16" fmla="*/ 1012372 w 4340975"/>
                <a:gd name="connsiteY16" fmla="*/ 3092297 h 4736595"/>
                <a:gd name="connsiteX17" fmla="*/ 696686 w 4340975"/>
                <a:gd name="connsiteY17" fmla="*/ 2558897 h 4736595"/>
                <a:gd name="connsiteX18" fmla="*/ 1077686 w 4340975"/>
                <a:gd name="connsiteY18" fmla="*/ 2765726 h 4736595"/>
                <a:gd name="connsiteX19" fmla="*/ 1458686 w 4340975"/>
                <a:gd name="connsiteY19" fmla="*/ 3005212 h 4736595"/>
                <a:gd name="connsiteX20" fmla="*/ 1763486 w 4340975"/>
                <a:gd name="connsiteY20" fmla="*/ 3157612 h 4736595"/>
                <a:gd name="connsiteX21" fmla="*/ 1719943 w 4340975"/>
                <a:gd name="connsiteY21" fmla="*/ 3026983 h 4736595"/>
                <a:gd name="connsiteX22" fmla="*/ 1545772 w 4340975"/>
                <a:gd name="connsiteY22" fmla="*/ 2907240 h 4736595"/>
                <a:gd name="connsiteX23" fmla="*/ 1458686 w 4340975"/>
                <a:gd name="connsiteY23" fmla="*/ 2820155 h 4736595"/>
                <a:gd name="connsiteX24" fmla="*/ 1730829 w 4340975"/>
                <a:gd name="connsiteY24" fmla="*/ 2863697 h 4736595"/>
                <a:gd name="connsiteX25" fmla="*/ 2079172 w 4340975"/>
                <a:gd name="connsiteY25" fmla="*/ 2929012 h 4736595"/>
                <a:gd name="connsiteX26" fmla="*/ 2068286 w 4340975"/>
                <a:gd name="connsiteY26" fmla="*/ 3092297 h 4736595"/>
                <a:gd name="connsiteX27" fmla="*/ 2144486 w 4340975"/>
                <a:gd name="connsiteY27" fmla="*/ 3397097 h 4736595"/>
                <a:gd name="connsiteX28" fmla="*/ 2405743 w 4340975"/>
                <a:gd name="connsiteY28" fmla="*/ 3712783 h 4736595"/>
                <a:gd name="connsiteX29" fmla="*/ 3048000 w 4340975"/>
                <a:gd name="connsiteY29" fmla="*/ 3930497 h 4736595"/>
                <a:gd name="connsiteX30" fmla="*/ 3646714 w 4340975"/>
                <a:gd name="connsiteY30" fmla="*/ 3843412 h 4736595"/>
                <a:gd name="connsiteX31" fmla="*/ 4169229 w 4340975"/>
                <a:gd name="connsiteY31" fmla="*/ 3669240 h 4736595"/>
                <a:gd name="connsiteX32" fmla="*/ 4332514 w 4340975"/>
                <a:gd name="connsiteY32" fmla="*/ 3397097 h 4736595"/>
                <a:gd name="connsiteX33" fmla="*/ 3951514 w 4340975"/>
                <a:gd name="connsiteY33" fmla="*/ 2918126 h 4736595"/>
                <a:gd name="connsiteX34" fmla="*/ 3603172 w 4340975"/>
                <a:gd name="connsiteY34" fmla="*/ 2776612 h 4736595"/>
                <a:gd name="connsiteX35" fmla="*/ 3276600 w 4340975"/>
                <a:gd name="connsiteY35" fmla="*/ 2515355 h 4736595"/>
                <a:gd name="connsiteX36" fmla="*/ 2960914 w 4340975"/>
                <a:gd name="connsiteY36" fmla="*/ 2330297 h 4736595"/>
                <a:gd name="connsiteX37" fmla="*/ 2601686 w 4340975"/>
                <a:gd name="connsiteY37" fmla="*/ 2210555 h 4736595"/>
                <a:gd name="connsiteX38" fmla="*/ 2177143 w 4340975"/>
                <a:gd name="connsiteY38" fmla="*/ 2352069 h 4736595"/>
                <a:gd name="connsiteX39" fmla="*/ 2079172 w 4340975"/>
                <a:gd name="connsiteY39" fmla="*/ 2667755 h 4736595"/>
                <a:gd name="connsiteX40" fmla="*/ 1709057 w 4340975"/>
                <a:gd name="connsiteY40" fmla="*/ 2700412 h 4736595"/>
                <a:gd name="connsiteX41" fmla="*/ 1404257 w 4340975"/>
                <a:gd name="connsiteY41" fmla="*/ 2667755 h 4736595"/>
                <a:gd name="connsiteX42" fmla="*/ 816429 w 4340975"/>
                <a:gd name="connsiteY42" fmla="*/ 2482697 h 4736595"/>
                <a:gd name="connsiteX43" fmla="*/ 576943 w 4340975"/>
                <a:gd name="connsiteY43" fmla="*/ 2264983 h 4736595"/>
                <a:gd name="connsiteX44" fmla="*/ 881743 w 4340975"/>
                <a:gd name="connsiteY44" fmla="*/ 2254097 h 4736595"/>
                <a:gd name="connsiteX45" fmla="*/ 1295400 w 4340975"/>
                <a:gd name="connsiteY45" fmla="*/ 2254097 h 4736595"/>
                <a:gd name="connsiteX46" fmla="*/ 1654629 w 4340975"/>
                <a:gd name="connsiteY46" fmla="*/ 2123469 h 4736595"/>
                <a:gd name="connsiteX47" fmla="*/ 1894114 w 4340975"/>
                <a:gd name="connsiteY47" fmla="*/ 1677155 h 4736595"/>
                <a:gd name="connsiteX48" fmla="*/ 1959429 w 4340975"/>
                <a:gd name="connsiteY48" fmla="*/ 1579183 h 4736595"/>
                <a:gd name="connsiteX49" fmla="*/ 2122714 w 4340975"/>
                <a:gd name="connsiteY49" fmla="*/ 1557412 h 4736595"/>
                <a:gd name="connsiteX50" fmla="*/ 2416629 w 4340975"/>
                <a:gd name="connsiteY50" fmla="*/ 1459440 h 4736595"/>
                <a:gd name="connsiteX51" fmla="*/ 2710543 w 4340975"/>
                <a:gd name="connsiteY51" fmla="*/ 1132869 h 4736595"/>
                <a:gd name="connsiteX52" fmla="*/ 2917372 w 4340975"/>
                <a:gd name="connsiteY52" fmla="*/ 675669 h 4736595"/>
                <a:gd name="connsiteX53" fmla="*/ 2862943 w 4340975"/>
                <a:gd name="connsiteY53" fmla="*/ 22526 h 4736595"/>
                <a:gd name="connsiteX54" fmla="*/ 2525486 w 4340975"/>
                <a:gd name="connsiteY54" fmla="*/ 174926 h 4736595"/>
                <a:gd name="connsiteX55" fmla="*/ 2318657 w 4340975"/>
                <a:gd name="connsiteY55" fmla="*/ 414412 h 4736595"/>
                <a:gd name="connsiteX56" fmla="*/ 2046514 w 4340975"/>
                <a:gd name="connsiteY56" fmla="*/ 545040 h 4736595"/>
                <a:gd name="connsiteX57" fmla="*/ 1698172 w 4340975"/>
                <a:gd name="connsiteY57" fmla="*/ 795412 h 4736595"/>
                <a:gd name="connsiteX58" fmla="*/ 1578429 w 4340975"/>
                <a:gd name="connsiteY58" fmla="*/ 1013126 h 4736595"/>
                <a:gd name="connsiteX59" fmla="*/ 1611086 w 4340975"/>
                <a:gd name="connsiteY59" fmla="*/ 1328812 h 4736595"/>
                <a:gd name="connsiteX60" fmla="*/ 1709057 w 4340975"/>
                <a:gd name="connsiteY60" fmla="*/ 1590069 h 4736595"/>
                <a:gd name="connsiteX61" fmla="*/ 1578429 w 4340975"/>
                <a:gd name="connsiteY61" fmla="*/ 1742469 h 4736595"/>
                <a:gd name="connsiteX62" fmla="*/ 1426029 w 4340975"/>
                <a:gd name="connsiteY62" fmla="*/ 1949297 h 4736595"/>
                <a:gd name="connsiteX63" fmla="*/ 1262743 w 4340975"/>
                <a:gd name="connsiteY63" fmla="*/ 2014612 h 4736595"/>
                <a:gd name="connsiteX64" fmla="*/ 979714 w 4340975"/>
                <a:gd name="connsiteY64" fmla="*/ 2134355 h 4736595"/>
                <a:gd name="connsiteX65" fmla="*/ 544286 w 4340975"/>
                <a:gd name="connsiteY65" fmla="*/ 2069040 h 4736595"/>
                <a:gd name="connsiteX66" fmla="*/ 228600 w 4340975"/>
                <a:gd name="connsiteY66" fmla="*/ 1829555 h 4736595"/>
                <a:gd name="connsiteX67" fmla="*/ 108857 w 4340975"/>
                <a:gd name="connsiteY67" fmla="*/ 1198183 h 4736595"/>
                <a:gd name="connsiteX68" fmla="*/ 10886 w 4340975"/>
                <a:gd name="connsiteY68" fmla="*/ 2003726 h 4736595"/>
                <a:gd name="connsiteX0" fmla="*/ 21771 w 4362746"/>
                <a:gd name="connsiteY0" fmla="*/ 1981955 h 4736595"/>
                <a:gd name="connsiteX1" fmla="*/ 272143 w 4362746"/>
                <a:gd name="connsiteY1" fmla="*/ 2384726 h 4736595"/>
                <a:gd name="connsiteX2" fmla="*/ 533400 w 4362746"/>
                <a:gd name="connsiteY2" fmla="*/ 2613326 h 4736595"/>
                <a:gd name="connsiteX3" fmla="*/ 772885 w 4362746"/>
                <a:gd name="connsiteY3" fmla="*/ 2950783 h 4736595"/>
                <a:gd name="connsiteX4" fmla="*/ 914400 w 4362746"/>
                <a:gd name="connsiteY4" fmla="*/ 3179383 h 4736595"/>
                <a:gd name="connsiteX5" fmla="*/ 849085 w 4362746"/>
                <a:gd name="connsiteY5" fmla="*/ 3288240 h 4736595"/>
                <a:gd name="connsiteX6" fmla="*/ 729343 w 4362746"/>
                <a:gd name="connsiteY6" fmla="*/ 3593040 h 4736595"/>
                <a:gd name="connsiteX7" fmla="*/ 816428 w 4362746"/>
                <a:gd name="connsiteY7" fmla="*/ 4017583 h 4736595"/>
                <a:gd name="connsiteX8" fmla="*/ 892628 w 4362746"/>
                <a:gd name="connsiteY8" fmla="*/ 4246183 h 4736595"/>
                <a:gd name="connsiteX9" fmla="*/ 1240971 w 4362746"/>
                <a:gd name="connsiteY9" fmla="*/ 4583640 h 4736595"/>
                <a:gd name="connsiteX10" fmla="*/ 1926771 w 4362746"/>
                <a:gd name="connsiteY10" fmla="*/ 4725155 h 4736595"/>
                <a:gd name="connsiteX11" fmla="*/ 1992085 w 4362746"/>
                <a:gd name="connsiteY11" fmla="*/ 4300612 h 4736595"/>
                <a:gd name="connsiteX12" fmla="*/ 1937657 w 4362746"/>
                <a:gd name="connsiteY12" fmla="*/ 4050240 h 4736595"/>
                <a:gd name="connsiteX13" fmla="*/ 1905000 w 4362746"/>
                <a:gd name="connsiteY13" fmla="*/ 3593040 h 4736595"/>
                <a:gd name="connsiteX14" fmla="*/ 1654628 w 4362746"/>
                <a:gd name="connsiteY14" fmla="*/ 3342669 h 4736595"/>
                <a:gd name="connsiteX15" fmla="*/ 1230085 w 4362746"/>
                <a:gd name="connsiteY15" fmla="*/ 3222926 h 4736595"/>
                <a:gd name="connsiteX16" fmla="*/ 1034143 w 4362746"/>
                <a:gd name="connsiteY16" fmla="*/ 3092297 h 4736595"/>
                <a:gd name="connsiteX17" fmla="*/ 718457 w 4362746"/>
                <a:gd name="connsiteY17" fmla="*/ 2558897 h 4736595"/>
                <a:gd name="connsiteX18" fmla="*/ 1099457 w 4362746"/>
                <a:gd name="connsiteY18" fmla="*/ 2765726 h 4736595"/>
                <a:gd name="connsiteX19" fmla="*/ 1480457 w 4362746"/>
                <a:gd name="connsiteY19" fmla="*/ 3005212 h 4736595"/>
                <a:gd name="connsiteX20" fmla="*/ 1785257 w 4362746"/>
                <a:gd name="connsiteY20" fmla="*/ 3157612 h 4736595"/>
                <a:gd name="connsiteX21" fmla="*/ 1741714 w 4362746"/>
                <a:gd name="connsiteY21" fmla="*/ 3026983 h 4736595"/>
                <a:gd name="connsiteX22" fmla="*/ 1567543 w 4362746"/>
                <a:gd name="connsiteY22" fmla="*/ 2907240 h 4736595"/>
                <a:gd name="connsiteX23" fmla="*/ 1480457 w 4362746"/>
                <a:gd name="connsiteY23" fmla="*/ 2820155 h 4736595"/>
                <a:gd name="connsiteX24" fmla="*/ 1752600 w 4362746"/>
                <a:gd name="connsiteY24" fmla="*/ 2863697 h 4736595"/>
                <a:gd name="connsiteX25" fmla="*/ 2100943 w 4362746"/>
                <a:gd name="connsiteY25" fmla="*/ 2929012 h 4736595"/>
                <a:gd name="connsiteX26" fmla="*/ 2090057 w 4362746"/>
                <a:gd name="connsiteY26" fmla="*/ 3092297 h 4736595"/>
                <a:gd name="connsiteX27" fmla="*/ 2166257 w 4362746"/>
                <a:gd name="connsiteY27" fmla="*/ 3397097 h 4736595"/>
                <a:gd name="connsiteX28" fmla="*/ 2427514 w 4362746"/>
                <a:gd name="connsiteY28" fmla="*/ 3712783 h 4736595"/>
                <a:gd name="connsiteX29" fmla="*/ 3069771 w 4362746"/>
                <a:gd name="connsiteY29" fmla="*/ 3930497 h 4736595"/>
                <a:gd name="connsiteX30" fmla="*/ 3668485 w 4362746"/>
                <a:gd name="connsiteY30" fmla="*/ 3843412 h 4736595"/>
                <a:gd name="connsiteX31" fmla="*/ 4191000 w 4362746"/>
                <a:gd name="connsiteY31" fmla="*/ 3669240 h 4736595"/>
                <a:gd name="connsiteX32" fmla="*/ 4354285 w 4362746"/>
                <a:gd name="connsiteY32" fmla="*/ 3397097 h 4736595"/>
                <a:gd name="connsiteX33" fmla="*/ 3973285 w 4362746"/>
                <a:gd name="connsiteY33" fmla="*/ 2918126 h 4736595"/>
                <a:gd name="connsiteX34" fmla="*/ 3624943 w 4362746"/>
                <a:gd name="connsiteY34" fmla="*/ 2776612 h 4736595"/>
                <a:gd name="connsiteX35" fmla="*/ 3298371 w 4362746"/>
                <a:gd name="connsiteY35" fmla="*/ 2515355 h 4736595"/>
                <a:gd name="connsiteX36" fmla="*/ 2982685 w 4362746"/>
                <a:gd name="connsiteY36" fmla="*/ 2330297 h 4736595"/>
                <a:gd name="connsiteX37" fmla="*/ 2623457 w 4362746"/>
                <a:gd name="connsiteY37" fmla="*/ 2210555 h 4736595"/>
                <a:gd name="connsiteX38" fmla="*/ 2198914 w 4362746"/>
                <a:gd name="connsiteY38" fmla="*/ 2352069 h 4736595"/>
                <a:gd name="connsiteX39" fmla="*/ 2100943 w 4362746"/>
                <a:gd name="connsiteY39" fmla="*/ 2667755 h 4736595"/>
                <a:gd name="connsiteX40" fmla="*/ 1730828 w 4362746"/>
                <a:gd name="connsiteY40" fmla="*/ 2700412 h 4736595"/>
                <a:gd name="connsiteX41" fmla="*/ 1426028 w 4362746"/>
                <a:gd name="connsiteY41" fmla="*/ 2667755 h 4736595"/>
                <a:gd name="connsiteX42" fmla="*/ 838200 w 4362746"/>
                <a:gd name="connsiteY42" fmla="*/ 2482697 h 4736595"/>
                <a:gd name="connsiteX43" fmla="*/ 598714 w 4362746"/>
                <a:gd name="connsiteY43" fmla="*/ 2264983 h 4736595"/>
                <a:gd name="connsiteX44" fmla="*/ 903514 w 4362746"/>
                <a:gd name="connsiteY44" fmla="*/ 2254097 h 4736595"/>
                <a:gd name="connsiteX45" fmla="*/ 1317171 w 4362746"/>
                <a:gd name="connsiteY45" fmla="*/ 2254097 h 4736595"/>
                <a:gd name="connsiteX46" fmla="*/ 1676400 w 4362746"/>
                <a:gd name="connsiteY46" fmla="*/ 2123469 h 4736595"/>
                <a:gd name="connsiteX47" fmla="*/ 1915885 w 4362746"/>
                <a:gd name="connsiteY47" fmla="*/ 1677155 h 4736595"/>
                <a:gd name="connsiteX48" fmla="*/ 1981200 w 4362746"/>
                <a:gd name="connsiteY48" fmla="*/ 1579183 h 4736595"/>
                <a:gd name="connsiteX49" fmla="*/ 2144485 w 4362746"/>
                <a:gd name="connsiteY49" fmla="*/ 1557412 h 4736595"/>
                <a:gd name="connsiteX50" fmla="*/ 2438400 w 4362746"/>
                <a:gd name="connsiteY50" fmla="*/ 1459440 h 4736595"/>
                <a:gd name="connsiteX51" fmla="*/ 2732314 w 4362746"/>
                <a:gd name="connsiteY51" fmla="*/ 1132869 h 4736595"/>
                <a:gd name="connsiteX52" fmla="*/ 2939143 w 4362746"/>
                <a:gd name="connsiteY52" fmla="*/ 675669 h 4736595"/>
                <a:gd name="connsiteX53" fmla="*/ 2884714 w 4362746"/>
                <a:gd name="connsiteY53" fmla="*/ 22526 h 4736595"/>
                <a:gd name="connsiteX54" fmla="*/ 2547257 w 4362746"/>
                <a:gd name="connsiteY54" fmla="*/ 174926 h 4736595"/>
                <a:gd name="connsiteX55" fmla="*/ 2340428 w 4362746"/>
                <a:gd name="connsiteY55" fmla="*/ 414412 h 4736595"/>
                <a:gd name="connsiteX56" fmla="*/ 2068285 w 4362746"/>
                <a:gd name="connsiteY56" fmla="*/ 545040 h 4736595"/>
                <a:gd name="connsiteX57" fmla="*/ 1719943 w 4362746"/>
                <a:gd name="connsiteY57" fmla="*/ 795412 h 4736595"/>
                <a:gd name="connsiteX58" fmla="*/ 1600200 w 4362746"/>
                <a:gd name="connsiteY58" fmla="*/ 1013126 h 4736595"/>
                <a:gd name="connsiteX59" fmla="*/ 1632857 w 4362746"/>
                <a:gd name="connsiteY59" fmla="*/ 1328812 h 4736595"/>
                <a:gd name="connsiteX60" fmla="*/ 1730828 w 4362746"/>
                <a:gd name="connsiteY60" fmla="*/ 1590069 h 4736595"/>
                <a:gd name="connsiteX61" fmla="*/ 1600200 w 4362746"/>
                <a:gd name="connsiteY61" fmla="*/ 1742469 h 4736595"/>
                <a:gd name="connsiteX62" fmla="*/ 1447800 w 4362746"/>
                <a:gd name="connsiteY62" fmla="*/ 1949297 h 4736595"/>
                <a:gd name="connsiteX63" fmla="*/ 1284514 w 4362746"/>
                <a:gd name="connsiteY63" fmla="*/ 2014612 h 4736595"/>
                <a:gd name="connsiteX64" fmla="*/ 1001485 w 4362746"/>
                <a:gd name="connsiteY64" fmla="*/ 2134355 h 4736595"/>
                <a:gd name="connsiteX65" fmla="*/ 566057 w 4362746"/>
                <a:gd name="connsiteY65" fmla="*/ 2069040 h 4736595"/>
                <a:gd name="connsiteX66" fmla="*/ 250371 w 4362746"/>
                <a:gd name="connsiteY66" fmla="*/ 1829555 h 4736595"/>
                <a:gd name="connsiteX67" fmla="*/ 130628 w 4362746"/>
                <a:gd name="connsiteY67" fmla="*/ 1198183 h 4736595"/>
                <a:gd name="connsiteX68" fmla="*/ 0 w 4362746"/>
                <a:gd name="connsiteY68" fmla="*/ 1905754 h 4736595"/>
                <a:gd name="connsiteX0" fmla="*/ 24190 w 4365165"/>
                <a:gd name="connsiteY0" fmla="*/ 1981955 h 4736595"/>
                <a:gd name="connsiteX1" fmla="*/ 274562 w 4365165"/>
                <a:gd name="connsiteY1" fmla="*/ 2384726 h 4736595"/>
                <a:gd name="connsiteX2" fmla="*/ 535819 w 4365165"/>
                <a:gd name="connsiteY2" fmla="*/ 2613326 h 4736595"/>
                <a:gd name="connsiteX3" fmla="*/ 775304 w 4365165"/>
                <a:gd name="connsiteY3" fmla="*/ 2950783 h 4736595"/>
                <a:gd name="connsiteX4" fmla="*/ 916819 w 4365165"/>
                <a:gd name="connsiteY4" fmla="*/ 3179383 h 4736595"/>
                <a:gd name="connsiteX5" fmla="*/ 851504 w 4365165"/>
                <a:gd name="connsiteY5" fmla="*/ 3288240 h 4736595"/>
                <a:gd name="connsiteX6" fmla="*/ 731762 w 4365165"/>
                <a:gd name="connsiteY6" fmla="*/ 3593040 h 4736595"/>
                <a:gd name="connsiteX7" fmla="*/ 818847 w 4365165"/>
                <a:gd name="connsiteY7" fmla="*/ 4017583 h 4736595"/>
                <a:gd name="connsiteX8" fmla="*/ 895047 w 4365165"/>
                <a:gd name="connsiteY8" fmla="*/ 4246183 h 4736595"/>
                <a:gd name="connsiteX9" fmla="*/ 1243390 w 4365165"/>
                <a:gd name="connsiteY9" fmla="*/ 4583640 h 4736595"/>
                <a:gd name="connsiteX10" fmla="*/ 1929190 w 4365165"/>
                <a:gd name="connsiteY10" fmla="*/ 4725155 h 4736595"/>
                <a:gd name="connsiteX11" fmla="*/ 1994504 w 4365165"/>
                <a:gd name="connsiteY11" fmla="*/ 4300612 h 4736595"/>
                <a:gd name="connsiteX12" fmla="*/ 1940076 w 4365165"/>
                <a:gd name="connsiteY12" fmla="*/ 4050240 h 4736595"/>
                <a:gd name="connsiteX13" fmla="*/ 1907419 w 4365165"/>
                <a:gd name="connsiteY13" fmla="*/ 3593040 h 4736595"/>
                <a:gd name="connsiteX14" fmla="*/ 1657047 w 4365165"/>
                <a:gd name="connsiteY14" fmla="*/ 3342669 h 4736595"/>
                <a:gd name="connsiteX15" fmla="*/ 1232504 w 4365165"/>
                <a:gd name="connsiteY15" fmla="*/ 3222926 h 4736595"/>
                <a:gd name="connsiteX16" fmla="*/ 1036562 w 4365165"/>
                <a:gd name="connsiteY16" fmla="*/ 3092297 h 4736595"/>
                <a:gd name="connsiteX17" fmla="*/ 720876 w 4365165"/>
                <a:gd name="connsiteY17" fmla="*/ 2558897 h 4736595"/>
                <a:gd name="connsiteX18" fmla="*/ 1101876 w 4365165"/>
                <a:gd name="connsiteY18" fmla="*/ 2765726 h 4736595"/>
                <a:gd name="connsiteX19" fmla="*/ 1482876 w 4365165"/>
                <a:gd name="connsiteY19" fmla="*/ 3005212 h 4736595"/>
                <a:gd name="connsiteX20" fmla="*/ 1787676 w 4365165"/>
                <a:gd name="connsiteY20" fmla="*/ 3157612 h 4736595"/>
                <a:gd name="connsiteX21" fmla="*/ 1744133 w 4365165"/>
                <a:gd name="connsiteY21" fmla="*/ 3026983 h 4736595"/>
                <a:gd name="connsiteX22" fmla="*/ 1569962 w 4365165"/>
                <a:gd name="connsiteY22" fmla="*/ 2907240 h 4736595"/>
                <a:gd name="connsiteX23" fmla="*/ 1482876 w 4365165"/>
                <a:gd name="connsiteY23" fmla="*/ 2820155 h 4736595"/>
                <a:gd name="connsiteX24" fmla="*/ 1755019 w 4365165"/>
                <a:gd name="connsiteY24" fmla="*/ 2863697 h 4736595"/>
                <a:gd name="connsiteX25" fmla="*/ 2103362 w 4365165"/>
                <a:gd name="connsiteY25" fmla="*/ 2929012 h 4736595"/>
                <a:gd name="connsiteX26" fmla="*/ 2092476 w 4365165"/>
                <a:gd name="connsiteY26" fmla="*/ 3092297 h 4736595"/>
                <a:gd name="connsiteX27" fmla="*/ 2168676 w 4365165"/>
                <a:gd name="connsiteY27" fmla="*/ 3397097 h 4736595"/>
                <a:gd name="connsiteX28" fmla="*/ 2429933 w 4365165"/>
                <a:gd name="connsiteY28" fmla="*/ 3712783 h 4736595"/>
                <a:gd name="connsiteX29" fmla="*/ 3072190 w 4365165"/>
                <a:gd name="connsiteY29" fmla="*/ 3930497 h 4736595"/>
                <a:gd name="connsiteX30" fmla="*/ 3670904 w 4365165"/>
                <a:gd name="connsiteY30" fmla="*/ 3843412 h 4736595"/>
                <a:gd name="connsiteX31" fmla="*/ 4193419 w 4365165"/>
                <a:gd name="connsiteY31" fmla="*/ 3669240 h 4736595"/>
                <a:gd name="connsiteX32" fmla="*/ 4356704 w 4365165"/>
                <a:gd name="connsiteY32" fmla="*/ 3397097 h 4736595"/>
                <a:gd name="connsiteX33" fmla="*/ 3975704 w 4365165"/>
                <a:gd name="connsiteY33" fmla="*/ 2918126 h 4736595"/>
                <a:gd name="connsiteX34" fmla="*/ 3627362 w 4365165"/>
                <a:gd name="connsiteY34" fmla="*/ 2776612 h 4736595"/>
                <a:gd name="connsiteX35" fmla="*/ 3300790 w 4365165"/>
                <a:gd name="connsiteY35" fmla="*/ 2515355 h 4736595"/>
                <a:gd name="connsiteX36" fmla="*/ 2985104 w 4365165"/>
                <a:gd name="connsiteY36" fmla="*/ 2330297 h 4736595"/>
                <a:gd name="connsiteX37" fmla="*/ 2625876 w 4365165"/>
                <a:gd name="connsiteY37" fmla="*/ 2210555 h 4736595"/>
                <a:gd name="connsiteX38" fmla="*/ 2201333 w 4365165"/>
                <a:gd name="connsiteY38" fmla="*/ 2352069 h 4736595"/>
                <a:gd name="connsiteX39" fmla="*/ 2103362 w 4365165"/>
                <a:gd name="connsiteY39" fmla="*/ 2667755 h 4736595"/>
                <a:gd name="connsiteX40" fmla="*/ 1733247 w 4365165"/>
                <a:gd name="connsiteY40" fmla="*/ 2700412 h 4736595"/>
                <a:gd name="connsiteX41" fmla="*/ 1428447 w 4365165"/>
                <a:gd name="connsiteY41" fmla="*/ 2667755 h 4736595"/>
                <a:gd name="connsiteX42" fmla="*/ 840619 w 4365165"/>
                <a:gd name="connsiteY42" fmla="*/ 2482697 h 4736595"/>
                <a:gd name="connsiteX43" fmla="*/ 601133 w 4365165"/>
                <a:gd name="connsiteY43" fmla="*/ 2264983 h 4736595"/>
                <a:gd name="connsiteX44" fmla="*/ 905933 w 4365165"/>
                <a:gd name="connsiteY44" fmla="*/ 2254097 h 4736595"/>
                <a:gd name="connsiteX45" fmla="*/ 1319590 w 4365165"/>
                <a:gd name="connsiteY45" fmla="*/ 2254097 h 4736595"/>
                <a:gd name="connsiteX46" fmla="*/ 1678819 w 4365165"/>
                <a:gd name="connsiteY46" fmla="*/ 2123469 h 4736595"/>
                <a:gd name="connsiteX47" fmla="*/ 1918304 w 4365165"/>
                <a:gd name="connsiteY47" fmla="*/ 1677155 h 4736595"/>
                <a:gd name="connsiteX48" fmla="*/ 1983619 w 4365165"/>
                <a:gd name="connsiteY48" fmla="*/ 1579183 h 4736595"/>
                <a:gd name="connsiteX49" fmla="*/ 2146904 w 4365165"/>
                <a:gd name="connsiteY49" fmla="*/ 1557412 h 4736595"/>
                <a:gd name="connsiteX50" fmla="*/ 2440819 w 4365165"/>
                <a:gd name="connsiteY50" fmla="*/ 1459440 h 4736595"/>
                <a:gd name="connsiteX51" fmla="*/ 2734733 w 4365165"/>
                <a:gd name="connsiteY51" fmla="*/ 1132869 h 4736595"/>
                <a:gd name="connsiteX52" fmla="*/ 2941562 w 4365165"/>
                <a:gd name="connsiteY52" fmla="*/ 675669 h 4736595"/>
                <a:gd name="connsiteX53" fmla="*/ 2887133 w 4365165"/>
                <a:gd name="connsiteY53" fmla="*/ 22526 h 4736595"/>
                <a:gd name="connsiteX54" fmla="*/ 2549676 w 4365165"/>
                <a:gd name="connsiteY54" fmla="*/ 174926 h 4736595"/>
                <a:gd name="connsiteX55" fmla="*/ 2342847 w 4365165"/>
                <a:gd name="connsiteY55" fmla="*/ 414412 h 4736595"/>
                <a:gd name="connsiteX56" fmla="*/ 2070704 w 4365165"/>
                <a:gd name="connsiteY56" fmla="*/ 545040 h 4736595"/>
                <a:gd name="connsiteX57" fmla="*/ 1722362 w 4365165"/>
                <a:gd name="connsiteY57" fmla="*/ 795412 h 4736595"/>
                <a:gd name="connsiteX58" fmla="*/ 1602619 w 4365165"/>
                <a:gd name="connsiteY58" fmla="*/ 1013126 h 4736595"/>
                <a:gd name="connsiteX59" fmla="*/ 1635276 w 4365165"/>
                <a:gd name="connsiteY59" fmla="*/ 1328812 h 4736595"/>
                <a:gd name="connsiteX60" fmla="*/ 1733247 w 4365165"/>
                <a:gd name="connsiteY60" fmla="*/ 1590069 h 4736595"/>
                <a:gd name="connsiteX61" fmla="*/ 1602619 w 4365165"/>
                <a:gd name="connsiteY61" fmla="*/ 1742469 h 4736595"/>
                <a:gd name="connsiteX62" fmla="*/ 1450219 w 4365165"/>
                <a:gd name="connsiteY62" fmla="*/ 1949297 h 4736595"/>
                <a:gd name="connsiteX63" fmla="*/ 1286933 w 4365165"/>
                <a:gd name="connsiteY63" fmla="*/ 2014612 h 4736595"/>
                <a:gd name="connsiteX64" fmla="*/ 1003904 w 4365165"/>
                <a:gd name="connsiteY64" fmla="*/ 2134355 h 4736595"/>
                <a:gd name="connsiteX65" fmla="*/ 568476 w 4365165"/>
                <a:gd name="connsiteY65" fmla="*/ 2069040 h 4736595"/>
                <a:gd name="connsiteX66" fmla="*/ 252790 w 4365165"/>
                <a:gd name="connsiteY66" fmla="*/ 1829555 h 4736595"/>
                <a:gd name="connsiteX67" fmla="*/ 133047 w 4365165"/>
                <a:gd name="connsiteY67" fmla="*/ 1198183 h 4736595"/>
                <a:gd name="connsiteX68" fmla="*/ 2419 w 4365165"/>
                <a:gd name="connsiteY68" fmla="*/ 1905754 h 4736595"/>
                <a:gd name="connsiteX0" fmla="*/ 0 w 4373632"/>
                <a:gd name="connsiteY0" fmla="*/ 1894869 h 4736595"/>
                <a:gd name="connsiteX1" fmla="*/ 283029 w 4373632"/>
                <a:gd name="connsiteY1" fmla="*/ 2384726 h 4736595"/>
                <a:gd name="connsiteX2" fmla="*/ 544286 w 4373632"/>
                <a:gd name="connsiteY2" fmla="*/ 2613326 h 4736595"/>
                <a:gd name="connsiteX3" fmla="*/ 783771 w 4373632"/>
                <a:gd name="connsiteY3" fmla="*/ 2950783 h 4736595"/>
                <a:gd name="connsiteX4" fmla="*/ 925286 w 4373632"/>
                <a:gd name="connsiteY4" fmla="*/ 3179383 h 4736595"/>
                <a:gd name="connsiteX5" fmla="*/ 859971 w 4373632"/>
                <a:gd name="connsiteY5" fmla="*/ 3288240 h 4736595"/>
                <a:gd name="connsiteX6" fmla="*/ 740229 w 4373632"/>
                <a:gd name="connsiteY6" fmla="*/ 3593040 h 4736595"/>
                <a:gd name="connsiteX7" fmla="*/ 827314 w 4373632"/>
                <a:gd name="connsiteY7" fmla="*/ 4017583 h 4736595"/>
                <a:gd name="connsiteX8" fmla="*/ 903514 w 4373632"/>
                <a:gd name="connsiteY8" fmla="*/ 4246183 h 4736595"/>
                <a:gd name="connsiteX9" fmla="*/ 1251857 w 4373632"/>
                <a:gd name="connsiteY9" fmla="*/ 4583640 h 4736595"/>
                <a:gd name="connsiteX10" fmla="*/ 1937657 w 4373632"/>
                <a:gd name="connsiteY10" fmla="*/ 4725155 h 4736595"/>
                <a:gd name="connsiteX11" fmla="*/ 2002971 w 4373632"/>
                <a:gd name="connsiteY11" fmla="*/ 4300612 h 4736595"/>
                <a:gd name="connsiteX12" fmla="*/ 1948543 w 4373632"/>
                <a:gd name="connsiteY12" fmla="*/ 4050240 h 4736595"/>
                <a:gd name="connsiteX13" fmla="*/ 1915886 w 4373632"/>
                <a:gd name="connsiteY13" fmla="*/ 3593040 h 4736595"/>
                <a:gd name="connsiteX14" fmla="*/ 1665514 w 4373632"/>
                <a:gd name="connsiteY14" fmla="*/ 3342669 h 4736595"/>
                <a:gd name="connsiteX15" fmla="*/ 1240971 w 4373632"/>
                <a:gd name="connsiteY15" fmla="*/ 3222926 h 4736595"/>
                <a:gd name="connsiteX16" fmla="*/ 1045029 w 4373632"/>
                <a:gd name="connsiteY16" fmla="*/ 3092297 h 4736595"/>
                <a:gd name="connsiteX17" fmla="*/ 729343 w 4373632"/>
                <a:gd name="connsiteY17" fmla="*/ 2558897 h 4736595"/>
                <a:gd name="connsiteX18" fmla="*/ 1110343 w 4373632"/>
                <a:gd name="connsiteY18" fmla="*/ 2765726 h 4736595"/>
                <a:gd name="connsiteX19" fmla="*/ 1491343 w 4373632"/>
                <a:gd name="connsiteY19" fmla="*/ 3005212 h 4736595"/>
                <a:gd name="connsiteX20" fmla="*/ 1796143 w 4373632"/>
                <a:gd name="connsiteY20" fmla="*/ 3157612 h 4736595"/>
                <a:gd name="connsiteX21" fmla="*/ 1752600 w 4373632"/>
                <a:gd name="connsiteY21" fmla="*/ 3026983 h 4736595"/>
                <a:gd name="connsiteX22" fmla="*/ 1578429 w 4373632"/>
                <a:gd name="connsiteY22" fmla="*/ 2907240 h 4736595"/>
                <a:gd name="connsiteX23" fmla="*/ 1491343 w 4373632"/>
                <a:gd name="connsiteY23" fmla="*/ 2820155 h 4736595"/>
                <a:gd name="connsiteX24" fmla="*/ 1763486 w 4373632"/>
                <a:gd name="connsiteY24" fmla="*/ 2863697 h 4736595"/>
                <a:gd name="connsiteX25" fmla="*/ 2111829 w 4373632"/>
                <a:gd name="connsiteY25" fmla="*/ 2929012 h 4736595"/>
                <a:gd name="connsiteX26" fmla="*/ 2100943 w 4373632"/>
                <a:gd name="connsiteY26" fmla="*/ 3092297 h 4736595"/>
                <a:gd name="connsiteX27" fmla="*/ 2177143 w 4373632"/>
                <a:gd name="connsiteY27" fmla="*/ 3397097 h 4736595"/>
                <a:gd name="connsiteX28" fmla="*/ 2438400 w 4373632"/>
                <a:gd name="connsiteY28" fmla="*/ 3712783 h 4736595"/>
                <a:gd name="connsiteX29" fmla="*/ 3080657 w 4373632"/>
                <a:gd name="connsiteY29" fmla="*/ 3930497 h 4736595"/>
                <a:gd name="connsiteX30" fmla="*/ 3679371 w 4373632"/>
                <a:gd name="connsiteY30" fmla="*/ 3843412 h 4736595"/>
                <a:gd name="connsiteX31" fmla="*/ 4201886 w 4373632"/>
                <a:gd name="connsiteY31" fmla="*/ 3669240 h 4736595"/>
                <a:gd name="connsiteX32" fmla="*/ 4365171 w 4373632"/>
                <a:gd name="connsiteY32" fmla="*/ 3397097 h 4736595"/>
                <a:gd name="connsiteX33" fmla="*/ 3984171 w 4373632"/>
                <a:gd name="connsiteY33" fmla="*/ 2918126 h 4736595"/>
                <a:gd name="connsiteX34" fmla="*/ 3635829 w 4373632"/>
                <a:gd name="connsiteY34" fmla="*/ 2776612 h 4736595"/>
                <a:gd name="connsiteX35" fmla="*/ 3309257 w 4373632"/>
                <a:gd name="connsiteY35" fmla="*/ 2515355 h 4736595"/>
                <a:gd name="connsiteX36" fmla="*/ 2993571 w 4373632"/>
                <a:gd name="connsiteY36" fmla="*/ 2330297 h 4736595"/>
                <a:gd name="connsiteX37" fmla="*/ 2634343 w 4373632"/>
                <a:gd name="connsiteY37" fmla="*/ 2210555 h 4736595"/>
                <a:gd name="connsiteX38" fmla="*/ 2209800 w 4373632"/>
                <a:gd name="connsiteY38" fmla="*/ 2352069 h 4736595"/>
                <a:gd name="connsiteX39" fmla="*/ 2111829 w 4373632"/>
                <a:gd name="connsiteY39" fmla="*/ 2667755 h 4736595"/>
                <a:gd name="connsiteX40" fmla="*/ 1741714 w 4373632"/>
                <a:gd name="connsiteY40" fmla="*/ 2700412 h 4736595"/>
                <a:gd name="connsiteX41" fmla="*/ 1436914 w 4373632"/>
                <a:gd name="connsiteY41" fmla="*/ 2667755 h 4736595"/>
                <a:gd name="connsiteX42" fmla="*/ 849086 w 4373632"/>
                <a:gd name="connsiteY42" fmla="*/ 2482697 h 4736595"/>
                <a:gd name="connsiteX43" fmla="*/ 609600 w 4373632"/>
                <a:gd name="connsiteY43" fmla="*/ 2264983 h 4736595"/>
                <a:gd name="connsiteX44" fmla="*/ 914400 w 4373632"/>
                <a:gd name="connsiteY44" fmla="*/ 2254097 h 4736595"/>
                <a:gd name="connsiteX45" fmla="*/ 1328057 w 4373632"/>
                <a:gd name="connsiteY45" fmla="*/ 2254097 h 4736595"/>
                <a:gd name="connsiteX46" fmla="*/ 1687286 w 4373632"/>
                <a:gd name="connsiteY46" fmla="*/ 2123469 h 4736595"/>
                <a:gd name="connsiteX47" fmla="*/ 1926771 w 4373632"/>
                <a:gd name="connsiteY47" fmla="*/ 1677155 h 4736595"/>
                <a:gd name="connsiteX48" fmla="*/ 1992086 w 4373632"/>
                <a:gd name="connsiteY48" fmla="*/ 1579183 h 4736595"/>
                <a:gd name="connsiteX49" fmla="*/ 2155371 w 4373632"/>
                <a:gd name="connsiteY49" fmla="*/ 1557412 h 4736595"/>
                <a:gd name="connsiteX50" fmla="*/ 2449286 w 4373632"/>
                <a:gd name="connsiteY50" fmla="*/ 1459440 h 4736595"/>
                <a:gd name="connsiteX51" fmla="*/ 2743200 w 4373632"/>
                <a:gd name="connsiteY51" fmla="*/ 1132869 h 4736595"/>
                <a:gd name="connsiteX52" fmla="*/ 2950029 w 4373632"/>
                <a:gd name="connsiteY52" fmla="*/ 675669 h 4736595"/>
                <a:gd name="connsiteX53" fmla="*/ 2895600 w 4373632"/>
                <a:gd name="connsiteY53" fmla="*/ 22526 h 4736595"/>
                <a:gd name="connsiteX54" fmla="*/ 2558143 w 4373632"/>
                <a:gd name="connsiteY54" fmla="*/ 174926 h 4736595"/>
                <a:gd name="connsiteX55" fmla="*/ 2351314 w 4373632"/>
                <a:gd name="connsiteY55" fmla="*/ 414412 h 4736595"/>
                <a:gd name="connsiteX56" fmla="*/ 2079171 w 4373632"/>
                <a:gd name="connsiteY56" fmla="*/ 545040 h 4736595"/>
                <a:gd name="connsiteX57" fmla="*/ 1730829 w 4373632"/>
                <a:gd name="connsiteY57" fmla="*/ 795412 h 4736595"/>
                <a:gd name="connsiteX58" fmla="*/ 1611086 w 4373632"/>
                <a:gd name="connsiteY58" fmla="*/ 1013126 h 4736595"/>
                <a:gd name="connsiteX59" fmla="*/ 1643743 w 4373632"/>
                <a:gd name="connsiteY59" fmla="*/ 1328812 h 4736595"/>
                <a:gd name="connsiteX60" fmla="*/ 1741714 w 4373632"/>
                <a:gd name="connsiteY60" fmla="*/ 1590069 h 4736595"/>
                <a:gd name="connsiteX61" fmla="*/ 1611086 w 4373632"/>
                <a:gd name="connsiteY61" fmla="*/ 1742469 h 4736595"/>
                <a:gd name="connsiteX62" fmla="*/ 1458686 w 4373632"/>
                <a:gd name="connsiteY62" fmla="*/ 1949297 h 4736595"/>
                <a:gd name="connsiteX63" fmla="*/ 1295400 w 4373632"/>
                <a:gd name="connsiteY63" fmla="*/ 2014612 h 4736595"/>
                <a:gd name="connsiteX64" fmla="*/ 1012371 w 4373632"/>
                <a:gd name="connsiteY64" fmla="*/ 2134355 h 4736595"/>
                <a:gd name="connsiteX65" fmla="*/ 576943 w 4373632"/>
                <a:gd name="connsiteY65" fmla="*/ 2069040 h 4736595"/>
                <a:gd name="connsiteX66" fmla="*/ 261257 w 4373632"/>
                <a:gd name="connsiteY66" fmla="*/ 1829555 h 4736595"/>
                <a:gd name="connsiteX67" fmla="*/ 141514 w 4373632"/>
                <a:gd name="connsiteY67" fmla="*/ 1198183 h 4736595"/>
                <a:gd name="connsiteX68" fmla="*/ 10886 w 4373632"/>
                <a:gd name="connsiteY68" fmla="*/ 1905754 h 4736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4373632" h="4736595">
                  <a:moveTo>
                    <a:pt x="0" y="1894869"/>
                  </a:moveTo>
                  <a:cubicBezTo>
                    <a:pt x="82550" y="2043640"/>
                    <a:pt x="192315" y="2264983"/>
                    <a:pt x="283029" y="2384726"/>
                  </a:cubicBezTo>
                  <a:cubicBezTo>
                    <a:pt x="373743" y="2504469"/>
                    <a:pt x="460829" y="2518983"/>
                    <a:pt x="544286" y="2613326"/>
                  </a:cubicBezTo>
                  <a:cubicBezTo>
                    <a:pt x="627743" y="2707669"/>
                    <a:pt x="720271" y="2856440"/>
                    <a:pt x="783771" y="2950783"/>
                  </a:cubicBezTo>
                  <a:cubicBezTo>
                    <a:pt x="847271" y="3045126"/>
                    <a:pt x="912586" y="3123140"/>
                    <a:pt x="925286" y="3179383"/>
                  </a:cubicBezTo>
                  <a:cubicBezTo>
                    <a:pt x="937986" y="3235626"/>
                    <a:pt x="890814" y="3219297"/>
                    <a:pt x="859971" y="3288240"/>
                  </a:cubicBezTo>
                  <a:cubicBezTo>
                    <a:pt x="829128" y="3357183"/>
                    <a:pt x="745672" y="3471483"/>
                    <a:pt x="740229" y="3593040"/>
                  </a:cubicBezTo>
                  <a:cubicBezTo>
                    <a:pt x="734786" y="3714597"/>
                    <a:pt x="800100" y="3908726"/>
                    <a:pt x="827314" y="4017583"/>
                  </a:cubicBezTo>
                  <a:cubicBezTo>
                    <a:pt x="854528" y="4126440"/>
                    <a:pt x="832757" y="4151840"/>
                    <a:pt x="903514" y="4246183"/>
                  </a:cubicBezTo>
                  <a:cubicBezTo>
                    <a:pt x="974271" y="4340526"/>
                    <a:pt x="1079500" y="4503811"/>
                    <a:pt x="1251857" y="4583640"/>
                  </a:cubicBezTo>
                  <a:cubicBezTo>
                    <a:pt x="1424214" y="4663469"/>
                    <a:pt x="1812471" y="4772326"/>
                    <a:pt x="1937657" y="4725155"/>
                  </a:cubicBezTo>
                  <a:cubicBezTo>
                    <a:pt x="2062843" y="4677984"/>
                    <a:pt x="2001157" y="4413098"/>
                    <a:pt x="2002971" y="4300612"/>
                  </a:cubicBezTo>
                  <a:cubicBezTo>
                    <a:pt x="2004785" y="4188126"/>
                    <a:pt x="1963057" y="4168168"/>
                    <a:pt x="1948543" y="4050240"/>
                  </a:cubicBezTo>
                  <a:cubicBezTo>
                    <a:pt x="1934029" y="3932312"/>
                    <a:pt x="1963058" y="3710969"/>
                    <a:pt x="1915886" y="3593040"/>
                  </a:cubicBezTo>
                  <a:cubicBezTo>
                    <a:pt x="1868715" y="3475112"/>
                    <a:pt x="1778000" y="3404355"/>
                    <a:pt x="1665514" y="3342669"/>
                  </a:cubicBezTo>
                  <a:cubicBezTo>
                    <a:pt x="1553028" y="3280983"/>
                    <a:pt x="1344385" y="3264655"/>
                    <a:pt x="1240971" y="3222926"/>
                  </a:cubicBezTo>
                  <a:cubicBezTo>
                    <a:pt x="1137557" y="3181197"/>
                    <a:pt x="1130300" y="3202969"/>
                    <a:pt x="1045029" y="3092297"/>
                  </a:cubicBezTo>
                  <a:cubicBezTo>
                    <a:pt x="959758" y="2981626"/>
                    <a:pt x="718457" y="2613325"/>
                    <a:pt x="729343" y="2558897"/>
                  </a:cubicBezTo>
                  <a:cubicBezTo>
                    <a:pt x="740229" y="2504469"/>
                    <a:pt x="983343" y="2691340"/>
                    <a:pt x="1110343" y="2765726"/>
                  </a:cubicBezTo>
                  <a:cubicBezTo>
                    <a:pt x="1237343" y="2840112"/>
                    <a:pt x="1377043" y="2939898"/>
                    <a:pt x="1491343" y="3005212"/>
                  </a:cubicBezTo>
                  <a:cubicBezTo>
                    <a:pt x="1605643" y="3070526"/>
                    <a:pt x="1752600" y="3153984"/>
                    <a:pt x="1796143" y="3157612"/>
                  </a:cubicBezTo>
                  <a:cubicBezTo>
                    <a:pt x="1839686" y="3161240"/>
                    <a:pt x="1788886" y="3068712"/>
                    <a:pt x="1752600" y="3026983"/>
                  </a:cubicBezTo>
                  <a:cubicBezTo>
                    <a:pt x="1716314" y="2985254"/>
                    <a:pt x="1621972" y="2941711"/>
                    <a:pt x="1578429" y="2907240"/>
                  </a:cubicBezTo>
                  <a:cubicBezTo>
                    <a:pt x="1534886" y="2872769"/>
                    <a:pt x="1460500" y="2827412"/>
                    <a:pt x="1491343" y="2820155"/>
                  </a:cubicBezTo>
                  <a:cubicBezTo>
                    <a:pt x="1522186" y="2812898"/>
                    <a:pt x="1660072" y="2845554"/>
                    <a:pt x="1763486" y="2863697"/>
                  </a:cubicBezTo>
                  <a:cubicBezTo>
                    <a:pt x="1866900" y="2881840"/>
                    <a:pt x="2055586" y="2890912"/>
                    <a:pt x="2111829" y="2929012"/>
                  </a:cubicBezTo>
                  <a:cubicBezTo>
                    <a:pt x="2168072" y="2967112"/>
                    <a:pt x="2090057" y="3014283"/>
                    <a:pt x="2100943" y="3092297"/>
                  </a:cubicBezTo>
                  <a:cubicBezTo>
                    <a:pt x="2111829" y="3170311"/>
                    <a:pt x="2120900" y="3293683"/>
                    <a:pt x="2177143" y="3397097"/>
                  </a:cubicBezTo>
                  <a:cubicBezTo>
                    <a:pt x="2233386" y="3500511"/>
                    <a:pt x="2287814" y="3623883"/>
                    <a:pt x="2438400" y="3712783"/>
                  </a:cubicBezTo>
                  <a:cubicBezTo>
                    <a:pt x="2588986" y="3801683"/>
                    <a:pt x="2873829" y="3908726"/>
                    <a:pt x="3080657" y="3930497"/>
                  </a:cubicBezTo>
                  <a:cubicBezTo>
                    <a:pt x="3287485" y="3952268"/>
                    <a:pt x="3492500" y="3886955"/>
                    <a:pt x="3679371" y="3843412"/>
                  </a:cubicBezTo>
                  <a:cubicBezTo>
                    <a:pt x="3866242" y="3799869"/>
                    <a:pt x="4087586" y="3743626"/>
                    <a:pt x="4201886" y="3669240"/>
                  </a:cubicBezTo>
                  <a:cubicBezTo>
                    <a:pt x="4316186" y="3594854"/>
                    <a:pt x="4401457" y="3522283"/>
                    <a:pt x="4365171" y="3397097"/>
                  </a:cubicBezTo>
                  <a:cubicBezTo>
                    <a:pt x="4328885" y="3271911"/>
                    <a:pt x="4105728" y="3021540"/>
                    <a:pt x="3984171" y="2918126"/>
                  </a:cubicBezTo>
                  <a:cubicBezTo>
                    <a:pt x="3862614" y="2814712"/>
                    <a:pt x="3748315" y="2843741"/>
                    <a:pt x="3635829" y="2776612"/>
                  </a:cubicBezTo>
                  <a:cubicBezTo>
                    <a:pt x="3523343" y="2709484"/>
                    <a:pt x="3416300" y="2589741"/>
                    <a:pt x="3309257" y="2515355"/>
                  </a:cubicBezTo>
                  <a:cubicBezTo>
                    <a:pt x="3202214" y="2440969"/>
                    <a:pt x="3106057" y="2381097"/>
                    <a:pt x="2993571" y="2330297"/>
                  </a:cubicBezTo>
                  <a:cubicBezTo>
                    <a:pt x="2881085" y="2279497"/>
                    <a:pt x="2764971" y="2206926"/>
                    <a:pt x="2634343" y="2210555"/>
                  </a:cubicBezTo>
                  <a:cubicBezTo>
                    <a:pt x="2503715" y="2214184"/>
                    <a:pt x="2296886" y="2275869"/>
                    <a:pt x="2209800" y="2352069"/>
                  </a:cubicBezTo>
                  <a:cubicBezTo>
                    <a:pt x="2122714" y="2428269"/>
                    <a:pt x="2189843" y="2609698"/>
                    <a:pt x="2111829" y="2667755"/>
                  </a:cubicBezTo>
                  <a:cubicBezTo>
                    <a:pt x="2033815" y="2725812"/>
                    <a:pt x="1854200" y="2700412"/>
                    <a:pt x="1741714" y="2700412"/>
                  </a:cubicBezTo>
                  <a:cubicBezTo>
                    <a:pt x="1629228" y="2700412"/>
                    <a:pt x="1585685" y="2704041"/>
                    <a:pt x="1436914" y="2667755"/>
                  </a:cubicBezTo>
                  <a:cubicBezTo>
                    <a:pt x="1288143" y="2631469"/>
                    <a:pt x="986971" y="2549826"/>
                    <a:pt x="849086" y="2482697"/>
                  </a:cubicBezTo>
                  <a:cubicBezTo>
                    <a:pt x="711201" y="2415568"/>
                    <a:pt x="598714" y="2303083"/>
                    <a:pt x="609600" y="2264983"/>
                  </a:cubicBezTo>
                  <a:cubicBezTo>
                    <a:pt x="620486" y="2226883"/>
                    <a:pt x="794657" y="2255911"/>
                    <a:pt x="914400" y="2254097"/>
                  </a:cubicBezTo>
                  <a:cubicBezTo>
                    <a:pt x="1034143" y="2252283"/>
                    <a:pt x="1199243" y="2275868"/>
                    <a:pt x="1328057" y="2254097"/>
                  </a:cubicBezTo>
                  <a:cubicBezTo>
                    <a:pt x="1456871" y="2232326"/>
                    <a:pt x="1587500" y="2219626"/>
                    <a:pt x="1687286" y="2123469"/>
                  </a:cubicBezTo>
                  <a:cubicBezTo>
                    <a:pt x="1787072" y="2027312"/>
                    <a:pt x="1875971" y="1767869"/>
                    <a:pt x="1926771" y="1677155"/>
                  </a:cubicBezTo>
                  <a:cubicBezTo>
                    <a:pt x="1977571" y="1586441"/>
                    <a:pt x="1953986" y="1599140"/>
                    <a:pt x="1992086" y="1579183"/>
                  </a:cubicBezTo>
                  <a:cubicBezTo>
                    <a:pt x="2030186" y="1559226"/>
                    <a:pt x="2079171" y="1577369"/>
                    <a:pt x="2155371" y="1557412"/>
                  </a:cubicBezTo>
                  <a:cubicBezTo>
                    <a:pt x="2231571" y="1537455"/>
                    <a:pt x="2351315" y="1530197"/>
                    <a:pt x="2449286" y="1459440"/>
                  </a:cubicBezTo>
                  <a:cubicBezTo>
                    <a:pt x="2547257" y="1388683"/>
                    <a:pt x="2659743" y="1263497"/>
                    <a:pt x="2743200" y="1132869"/>
                  </a:cubicBezTo>
                  <a:cubicBezTo>
                    <a:pt x="2826657" y="1002241"/>
                    <a:pt x="2924629" y="860726"/>
                    <a:pt x="2950029" y="675669"/>
                  </a:cubicBezTo>
                  <a:cubicBezTo>
                    <a:pt x="2975429" y="490612"/>
                    <a:pt x="2960914" y="105983"/>
                    <a:pt x="2895600" y="22526"/>
                  </a:cubicBezTo>
                  <a:cubicBezTo>
                    <a:pt x="2830286" y="-60931"/>
                    <a:pt x="2648857" y="109612"/>
                    <a:pt x="2558143" y="174926"/>
                  </a:cubicBezTo>
                  <a:cubicBezTo>
                    <a:pt x="2467429" y="240240"/>
                    <a:pt x="2431143" y="352726"/>
                    <a:pt x="2351314" y="414412"/>
                  </a:cubicBezTo>
                  <a:cubicBezTo>
                    <a:pt x="2271485" y="476098"/>
                    <a:pt x="2182585" y="481540"/>
                    <a:pt x="2079171" y="545040"/>
                  </a:cubicBezTo>
                  <a:cubicBezTo>
                    <a:pt x="1975757" y="608540"/>
                    <a:pt x="1808843" y="717398"/>
                    <a:pt x="1730829" y="795412"/>
                  </a:cubicBezTo>
                  <a:cubicBezTo>
                    <a:pt x="1652815" y="873426"/>
                    <a:pt x="1625600" y="924226"/>
                    <a:pt x="1611086" y="1013126"/>
                  </a:cubicBezTo>
                  <a:cubicBezTo>
                    <a:pt x="1596572" y="1102026"/>
                    <a:pt x="1621972" y="1232655"/>
                    <a:pt x="1643743" y="1328812"/>
                  </a:cubicBezTo>
                  <a:cubicBezTo>
                    <a:pt x="1665514" y="1424969"/>
                    <a:pt x="1747157" y="1521126"/>
                    <a:pt x="1741714" y="1590069"/>
                  </a:cubicBezTo>
                  <a:cubicBezTo>
                    <a:pt x="1736271" y="1659012"/>
                    <a:pt x="1658257" y="1682598"/>
                    <a:pt x="1611086" y="1742469"/>
                  </a:cubicBezTo>
                  <a:cubicBezTo>
                    <a:pt x="1563915" y="1802340"/>
                    <a:pt x="1511300" y="1903940"/>
                    <a:pt x="1458686" y="1949297"/>
                  </a:cubicBezTo>
                  <a:cubicBezTo>
                    <a:pt x="1406072" y="1994654"/>
                    <a:pt x="1295400" y="2014612"/>
                    <a:pt x="1295400" y="2014612"/>
                  </a:cubicBezTo>
                  <a:cubicBezTo>
                    <a:pt x="1221014" y="2045455"/>
                    <a:pt x="1132114" y="2125284"/>
                    <a:pt x="1012371" y="2134355"/>
                  </a:cubicBezTo>
                  <a:cubicBezTo>
                    <a:pt x="892628" y="2143426"/>
                    <a:pt x="702129" y="2119840"/>
                    <a:pt x="576943" y="2069040"/>
                  </a:cubicBezTo>
                  <a:cubicBezTo>
                    <a:pt x="451757" y="2018240"/>
                    <a:pt x="333828" y="1974698"/>
                    <a:pt x="261257" y="1829555"/>
                  </a:cubicBezTo>
                  <a:cubicBezTo>
                    <a:pt x="188686" y="1684412"/>
                    <a:pt x="183242" y="1185483"/>
                    <a:pt x="141514" y="1198183"/>
                  </a:cubicBezTo>
                  <a:cubicBezTo>
                    <a:pt x="99786" y="1210883"/>
                    <a:pt x="-9071" y="1615468"/>
                    <a:pt x="10886" y="1905754"/>
                  </a:cubicBezTo>
                </a:path>
              </a:pathLst>
            </a:cu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" name="Rechteck 1"/>
            <p:cNvSpPr/>
            <p:nvPr userDrawn="1"/>
          </p:nvSpPr>
          <p:spPr>
            <a:xfrm>
              <a:off x="2132136" y="6342608"/>
              <a:ext cx="448786" cy="3511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8" name="Freihandform 37"/>
            <p:cNvSpPr/>
            <p:nvPr/>
          </p:nvSpPr>
          <p:spPr>
            <a:xfrm>
              <a:off x="2195357" y="6316579"/>
              <a:ext cx="104621" cy="541421"/>
            </a:xfrm>
            <a:custGeom>
              <a:avLst/>
              <a:gdLst>
                <a:gd name="connsiteX0" fmla="*/ 92242 w 104621"/>
                <a:gd name="connsiteY0" fmla="*/ 0 h 541421"/>
                <a:gd name="connsiteX1" fmla="*/ 104274 w 104621"/>
                <a:gd name="connsiteY1" fmla="*/ 152400 h 541421"/>
                <a:gd name="connsiteX2" fmla="*/ 80211 w 104621"/>
                <a:gd name="connsiteY2" fmla="*/ 381000 h 541421"/>
                <a:gd name="connsiteX3" fmla="*/ 0 w 104621"/>
                <a:gd name="connsiteY3" fmla="*/ 541421 h 541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621" h="541421">
                  <a:moveTo>
                    <a:pt x="92242" y="0"/>
                  </a:moveTo>
                  <a:cubicBezTo>
                    <a:pt x="99260" y="44450"/>
                    <a:pt x="106279" y="88900"/>
                    <a:pt x="104274" y="152400"/>
                  </a:cubicBezTo>
                  <a:cubicBezTo>
                    <a:pt x="102269" y="215900"/>
                    <a:pt x="97590" y="316163"/>
                    <a:pt x="80211" y="381000"/>
                  </a:cubicBezTo>
                  <a:cubicBezTo>
                    <a:pt x="62832" y="445837"/>
                    <a:pt x="31416" y="493629"/>
                    <a:pt x="0" y="541421"/>
                  </a:cubicBezTo>
                </a:path>
              </a:pathLst>
            </a:cu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9" name="Freihandform 38"/>
            <p:cNvSpPr/>
            <p:nvPr/>
          </p:nvSpPr>
          <p:spPr>
            <a:xfrm>
              <a:off x="2356529" y="6316579"/>
              <a:ext cx="158071" cy="545432"/>
            </a:xfrm>
            <a:custGeom>
              <a:avLst/>
              <a:gdLst>
                <a:gd name="connsiteX0" fmla="*/ 37755 w 158071"/>
                <a:gd name="connsiteY0" fmla="*/ 0 h 545432"/>
                <a:gd name="connsiteX1" fmla="*/ 1660 w 158071"/>
                <a:gd name="connsiteY1" fmla="*/ 96253 h 545432"/>
                <a:gd name="connsiteX2" fmla="*/ 9682 w 158071"/>
                <a:gd name="connsiteY2" fmla="*/ 204537 h 545432"/>
                <a:gd name="connsiteX3" fmla="*/ 41766 w 158071"/>
                <a:gd name="connsiteY3" fmla="*/ 368968 h 545432"/>
                <a:gd name="connsiteX4" fmla="*/ 158071 w 158071"/>
                <a:gd name="connsiteY4" fmla="*/ 545432 h 545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071" h="545432">
                  <a:moveTo>
                    <a:pt x="37755" y="0"/>
                  </a:moveTo>
                  <a:cubicBezTo>
                    <a:pt x="22047" y="31082"/>
                    <a:pt x="6339" y="62164"/>
                    <a:pt x="1660" y="96253"/>
                  </a:cubicBezTo>
                  <a:cubicBezTo>
                    <a:pt x="-3019" y="130343"/>
                    <a:pt x="2998" y="159085"/>
                    <a:pt x="9682" y="204537"/>
                  </a:cubicBezTo>
                  <a:cubicBezTo>
                    <a:pt x="16366" y="249989"/>
                    <a:pt x="17035" y="312152"/>
                    <a:pt x="41766" y="368968"/>
                  </a:cubicBezTo>
                  <a:cubicBezTo>
                    <a:pt x="66497" y="425784"/>
                    <a:pt x="112284" y="485608"/>
                    <a:pt x="158071" y="545432"/>
                  </a:cubicBezTo>
                </a:path>
              </a:pathLst>
            </a:cu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54" name="Rechteck 53"/>
            <p:cNvSpPr/>
            <p:nvPr userDrawn="1"/>
          </p:nvSpPr>
          <p:spPr>
            <a:xfrm>
              <a:off x="61702" y="5278538"/>
              <a:ext cx="167202" cy="5107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40" name="Freihandform 39"/>
            <p:cNvSpPr/>
            <p:nvPr/>
          </p:nvSpPr>
          <p:spPr>
            <a:xfrm>
              <a:off x="0" y="5568466"/>
              <a:ext cx="244642" cy="122470"/>
            </a:xfrm>
            <a:custGeom>
              <a:avLst/>
              <a:gdLst>
                <a:gd name="connsiteX0" fmla="*/ 244642 w 244642"/>
                <a:gd name="connsiteY0" fmla="*/ 122470 h 122470"/>
                <a:gd name="connsiteX1" fmla="*/ 160421 w 244642"/>
                <a:gd name="connsiteY1" fmla="*/ 54291 h 122470"/>
                <a:gd name="connsiteX2" fmla="*/ 60158 w 244642"/>
                <a:gd name="connsiteY2" fmla="*/ 6165 h 122470"/>
                <a:gd name="connsiteX3" fmla="*/ 0 w 244642"/>
                <a:gd name="connsiteY3" fmla="*/ 2155 h 122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642" h="122470">
                  <a:moveTo>
                    <a:pt x="244642" y="122470"/>
                  </a:moveTo>
                  <a:cubicBezTo>
                    <a:pt x="217905" y="98072"/>
                    <a:pt x="191168" y="73675"/>
                    <a:pt x="160421" y="54291"/>
                  </a:cubicBezTo>
                  <a:cubicBezTo>
                    <a:pt x="129674" y="34907"/>
                    <a:pt x="86895" y="14854"/>
                    <a:pt x="60158" y="6165"/>
                  </a:cubicBezTo>
                  <a:cubicBezTo>
                    <a:pt x="33421" y="-2524"/>
                    <a:pt x="16710" y="-185"/>
                    <a:pt x="0" y="2155"/>
                  </a:cubicBezTo>
                </a:path>
              </a:pathLst>
            </a:cu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53" name="Freihandform 52"/>
            <p:cNvSpPr/>
            <p:nvPr/>
          </p:nvSpPr>
          <p:spPr>
            <a:xfrm>
              <a:off x="0" y="5459955"/>
              <a:ext cx="244642" cy="74571"/>
            </a:xfrm>
            <a:custGeom>
              <a:avLst/>
              <a:gdLst>
                <a:gd name="connsiteX0" fmla="*/ 244642 w 244642"/>
                <a:gd name="connsiteY0" fmla="*/ 74571 h 74571"/>
                <a:gd name="connsiteX1" fmla="*/ 200526 w 244642"/>
                <a:gd name="connsiteY1" fmla="*/ 38477 h 74571"/>
                <a:gd name="connsiteX2" fmla="*/ 100263 w 244642"/>
                <a:gd name="connsiteY2" fmla="*/ 2382 h 74571"/>
                <a:gd name="connsiteX3" fmla="*/ 0 w 244642"/>
                <a:gd name="connsiteY3" fmla="*/ 6392 h 7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642" h="74571">
                  <a:moveTo>
                    <a:pt x="244642" y="74571"/>
                  </a:moveTo>
                  <a:cubicBezTo>
                    <a:pt x="234615" y="62539"/>
                    <a:pt x="224589" y="50508"/>
                    <a:pt x="200526" y="38477"/>
                  </a:cubicBezTo>
                  <a:cubicBezTo>
                    <a:pt x="176463" y="26446"/>
                    <a:pt x="133684" y="7729"/>
                    <a:pt x="100263" y="2382"/>
                  </a:cubicBezTo>
                  <a:cubicBezTo>
                    <a:pt x="66842" y="-2965"/>
                    <a:pt x="33421" y="1713"/>
                    <a:pt x="0" y="6392"/>
                  </a:cubicBezTo>
                </a:path>
              </a:pathLst>
            </a:cu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379722" y="6586997"/>
            <a:ext cx="602407" cy="217888"/>
          </a:xfrm>
        </p:spPr>
        <p:txBody>
          <a:bodyPr/>
          <a:lstStyle>
            <a:lvl1pPr>
              <a:defRPr b="1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44DF272-019A-4C68-A2CF-2329B28DED5C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19" name="Picture 2" descr="C:\Users\TORBEN~1\AppData\Local\Temp\VMwareDnD\0a1b708c\NKG - Wort- Bildmarke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4423" y="44624"/>
            <a:ext cx="553251" cy="52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310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/>
        </p:nvCxnSpPr>
        <p:spPr>
          <a:xfrm>
            <a:off x="251520" y="620688"/>
            <a:ext cx="8640960" cy="0"/>
          </a:xfrm>
          <a:prstGeom prst="line">
            <a:avLst/>
          </a:prstGeom>
          <a:ln w="25400">
            <a:solidFill>
              <a:srgbClr val="034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el 11"/>
          <p:cNvSpPr>
            <a:spLocks noGrp="1"/>
          </p:cNvSpPr>
          <p:nvPr>
            <p:ph type="title"/>
          </p:nvPr>
        </p:nvSpPr>
        <p:spPr>
          <a:xfrm>
            <a:off x="252480" y="192750"/>
            <a:ext cx="7786051" cy="346050"/>
          </a:xfrm>
        </p:spPr>
        <p:txBody>
          <a:bodyPr>
            <a:noAutofit/>
          </a:bodyPr>
          <a:lstStyle>
            <a:lvl1pPr algn="l">
              <a:defRPr sz="1800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17" name="Textplatzhalter 27"/>
          <p:cNvSpPr>
            <a:spLocks noGrp="1"/>
          </p:cNvSpPr>
          <p:nvPr>
            <p:ph type="body" sz="quarter" idx="18"/>
          </p:nvPr>
        </p:nvSpPr>
        <p:spPr>
          <a:xfrm>
            <a:off x="251520" y="612000"/>
            <a:ext cx="6530280" cy="371451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1600" b="1">
                <a:latin typeface="Arial" pitchFamily="34" charset="0"/>
                <a:cs typeface="Arial" pitchFamily="34" charset="0"/>
              </a:defRPr>
            </a:lvl2pPr>
            <a:lvl3pPr marL="914400" indent="0">
              <a:buFontTx/>
              <a:buNone/>
              <a:defRPr sz="1600" b="1">
                <a:latin typeface="Arial" pitchFamily="34" charset="0"/>
                <a:cs typeface="Arial" pitchFamily="34" charset="0"/>
              </a:defRPr>
            </a:lvl3pPr>
            <a:lvl4pPr marL="1371600" indent="0">
              <a:buFontTx/>
              <a:buNone/>
              <a:defRPr sz="1600" b="1">
                <a:latin typeface="Arial" pitchFamily="34" charset="0"/>
                <a:cs typeface="Arial" pitchFamily="34" charset="0"/>
              </a:defRPr>
            </a:lvl4pPr>
            <a:lvl5pPr marL="1828800" indent="0">
              <a:buFontTx/>
              <a:buNone/>
              <a:defRPr sz="16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Textmasterformat bearbeiten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251520" y="620688"/>
            <a:ext cx="8640960" cy="0"/>
          </a:xfrm>
          <a:prstGeom prst="line">
            <a:avLst/>
          </a:prstGeom>
          <a:ln w="25400">
            <a:solidFill>
              <a:srgbClr val="034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379722" y="6586997"/>
            <a:ext cx="602407" cy="217888"/>
          </a:xfrm>
        </p:spPr>
        <p:txBody>
          <a:bodyPr/>
          <a:lstStyle>
            <a:lvl1pPr>
              <a:defRPr b="1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44DF272-019A-4C68-A2CF-2329B28DED5C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9" name="Picture 2" descr="C:\Users\TORBEN~1\AppData\Local\Temp\VMwareDnD\0a1b708c\NKG - Wort- Bildmarke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4423" y="44624"/>
            <a:ext cx="553251" cy="52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250825" y="1276350"/>
            <a:ext cx="8647200" cy="5241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05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DF272-019A-4C68-A2CF-2329B28DED5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72782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5" r:id="rId9"/>
    <p:sldLayoutId id="2147483661" r:id="rId10"/>
    <p:sldLayoutId id="2147483663" r:id="rId11"/>
    <p:sldLayoutId id="2147483662" r:id="rId12"/>
    <p:sldLayoutId id="2147483666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251519" y="5708994"/>
            <a:ext cx="8640961" cy="317894"/>
          </a:xfrm>
        </p:spPr>
        <p:txBody>
          <a:bodyPr/>
          <a:lstStyle/>
          <a:p>
            <a:r>
              <a:rPr lang="es-HN" sz="1600" dirty="0" smtClean="0"/>
              <a:t>VIII Congreso Industrial </a:t>
            </a:r>
            <a:endParaRPr lang="es-HN" sz="1600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HONDURAS </a:t>
            </a:r>
            <a:r>
              <a:rPr lang="en-US" noProof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vrs</a:t>
            </a:r>
            <a:r>
              <a:rPr lang="en-US" noProof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resto de Centro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América</a:t>
            </a:r>
            <a:endParaRPr lang="en-US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HN" dirty="0" smtClean="0"/>
              <a:t>Tegucigalpa, Noviembre 2015</a:t>
            </a:r>
            <a:endParaRPr lang="es-HN" dirty="0"/>
          </a:p>
        </p:txBody>
      </p:sp>
      <p:sp>
        <p:nvSpPr>
          <p:cNvPr id="4" name="Rectangle 3"/>
          <p:cNvSpPr/>
          <p:nvPr/>
        </p:nvSpPr>
        <p:spPr>
          <a:xfrm>
            <a:off x="6049106" y="28136"/>
            <a:ext cx="2843373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791" y="-506440"/>
            <a:ext cx="2563087" cy="1638301"/>
          </a:xfrm>
          <a:prstGeom prst="rect">
            <a:avLst/>
          </a:prstGeom>
        </p:spPr>
      </p:pic>
      <p:pic>
        <p:nvPicPr>
          <p:cNvPr id="12" name="Picture 2" descr="computer-keyboard copy.jpg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3" b="1192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67896" y="827242"/>
            <a:ext cx="5208205" cy="3963482"/>
          </a:xfrm>
          <a:prstGeom prst="rect">
            <a:avLst/>
          </a:prstGeom>
          <a:solidFill>
            <a:srgbClr val="124325">
              <a:alpha val="59999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FFFFFF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00148" y="909578"/>
            <a:ext cx="4522683" cy="375982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grpSp>
        <p:nvGrpSpPr>
          <p:cNvPr id="15" name="Group 8"/>
          <p:cNvGrpSpPr>
            <a:grpSpLocks/>
          </p:cNvGrpSpPr>
          <p:nvPr/>
        </p:nvGrpSpPr>
        <p:grpSpPr bwMode="auto">
          <a:xfrm>
            <a:off x="2206433" y="3760703"/>
            <a:ext cx="4876799" cy="508574"/>
            <a:chOff x="1733436" y="760183"/>
            <a:chExt cx="9144000" cy="1221283"/>
          </a:xfrm>
        </p:grpSpPr>
        <p:sp>
          <p:nvSpPr>
            <p:cNvPr id="16" name="Title 1"/>
            <p:cNvSpPr txBox="1">
              <a:spLocks/>
            </p:cNvSpPr>
            <p:nvPr/>
          </p:nvSpPr>
          <p:spPr>
            <a:xfrm>
              <a:off x="1733436" y="760183"/>
              <a:ext cx="9144000" cy="1221283"/>
            </a:xfrm>
            <a:prstGeom prst="rect">
              <a:avLst/>
            </a:prstGeom>
          </p:spPr>
          <p:txBody>
            <a:bodyPr lIns="121899" tIns="60949" rIns="121899" bIns="60949" anchor="ctr">
              <a:normAutofit fontScale="47500" lnSpcReduction="20000"/>
            </a:bodyPr>
            <a:lstStyle>
              <a:lvl1pPr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6080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6080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6080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6080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buSzPct val="100000"/>
                <a:defRPr/>
              </a:pPr>
              <a:r>
                <a:rPr lang="en-US" sz="6400" b="1" spc="600" dirty="0" smtClea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COMPETITVIDAD</a:t>
              </a:r>
              <a:endParaRPr lang="en-US" sz="6400" b="1" spc="6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2963862" y="1941763"/>
              <a:ext cx="6261100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7"/>
          <p:cNvGrpSpPr>
            <a:grpSpLocks/>
          </p:cNvGrpSpPr>
          <p:nvPr/>
        </p:nvGrpSpPr>
        <p:grpSpPr bwMode="auto">
          <a:xfrm>
            <a:off x="3681219" y="1771513"/>
            <a:ext cx="1927225" cy="1489075"/>
            <a:chOff x="5378723" y="3153782"/>
            <a:chExt cx="1539900" cy="1190257"/>
          </a:xfrm>
        </p:grpSpPr>
        <p:grpSp>
          <p:nvGrpSpPr>
            <p:cNvPr id="20" name="Group 23"/>
            <p:cNvGrpSpPr>
              <a:grpSpLocks/>
            </p:cNvGrpSpPr>
            <p:nvPr/>
          </p:nvGrpSpPr>
          <p:grpSpPr bwMode="auto">
            <a:xfrm>
              <a:off x="5385037" y="3415861"/>
              <a:ext cx="1418751" cy="928178"/>
              <a:chOff x="4144267" y="2755210"/>
              <a:chExt cx="1898359" cy="1241948"/>
            </a:xfrm>
          </p:grpSpPr>
          <p:sp>
            <p:nvSpPr>
              <p:cNvPr id="22" name="Rectangle 21"/>
              <p:cNvSpPr>
                <a:spLocks noChangeArrowheads="1"/>
              </p:cNvSpPr>
              <p:nvPr/>
            </p:nvSpPr>
            <p:spPr bwMode="auto">
              <a:xfrm>
                <a:off x="4144305" y="3289137"/>
                <a:ext cx="454863" cy="70802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FFFFFF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3" name="Rectangle 22"/>
              <p:cNvSpPr>
                <a:spLocks noChangeArrowheads="1"/>
              </p:cNvSpPr>
              <p:nvPr/>
            </p:nvSpPr>
            <p:spPr bwMode="auto">
              <a:xfrm>
                <a:off x="4865636" y="3075203"/>
                <a:ext cx="454863" cy="9219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FFFFFF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5586968" y="2755999"/>
                <a:ext cx="454863" cy="124115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FFFFFF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</p:grpSp>
        <p:cxnSp>
          <p:nvCxnSpPr>
            <p:cNvPr id="21" name="Curved Connector 20"/>
            <p:cNvCxnSpPr>
              <a:cxnSpLocks noChangeShapeType="1"/>
            </p:cNvCxnSpPr>
            <p:nvPr/>
          </p:nvCxnSpPr>
          <p:spPr bwMode="auto">
            <a:xfrm flipV="1">
              <a:off x="5378723" y="3153782"/>
              <a:ext cx="1539900" cy="501228"/>
            </a:xfrm>
            <a:prstGeom prst="curvedConnector3">
              <a:avLst>
                <a:gd name="adj1" fmla="val 37847"/>
              </a:avLst>
            </a:prstGeom>
            <a:noFill/>
            <a:ln w="76200">
              <a:solidFill>
                <a:srgbClr val="FFFFFF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9543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9"/>
    </mc:Choice>
    <mc:Fallback xmlns="">
      <p:transition spd="slow" advTm="141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F272-019A-4C68-A2CF-2329B28DED5C}" type="slidenum">
              <a:rPr lang="de-DE" smtClean="0"/>
              <a:pPr/>
              <a:t>10</a:t>
            </a:fld>
            <a:endParaRPr lang="de-DE" dirty="0"/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246431" y="863723"/>
            <a:ext cx="9144000" cy="1435100"/>
            <a:chOff x="2766438" y="506183"/>
            <a:chExt cx="9144751" cy="1435521"/>
          </a:xfrm>
        </p:grpSpPr>
        <p:sp>
          <p:nvSpPr>
            <p:cNvPr id="7" name="Title 1"/>
            <p:cNvSpPr txBox="1">
              <a:spLocks/>
            </p:cNvSpPr>
            <p:nvPr/>
          </p:nvSpPr>
          <p:spPr bwMode="auto">
            <a:xfrm>
              <a:off x="2766438" y="506183"/>
              <a:ext cx="9144751" cy="1221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899" tIns="60949" rIns="121899" bIns="60949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HN" sz="9600" b="1" dirty="0" smtClean="0">
                  <a:solidFill>
                    <a:srgbClr val="12432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r>
                <a:rPr lang="en-US" altLang="es-HN" sz="9600" b="1" dirty="0" smtClean="0">
                  <a:solidFill>
                    <a:srgbClr val="25406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en-US" altLang="es-HN" sz="9600" b="1" dirty="0">
                <a:solidFill>
                  <a:srgbClr val="2540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845820" y="1941704"/>
              <a:ext cx="6263201" cy="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25806" y="2408435"/>
            <a:ext cx="9356725" cy="619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s-HN" altLang="es-HN" sz="3200" b="1" dirty="0" smtClean="0">
                <a:solidFill>
                  <a:srgbClr val="12432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Comparemos</a:t>
            </a:r>
          </a:p>
        </p:txBody>
      </p:sp>
      <p:sp>
        <p:nvSpPr>
          <p:cNvPr id="10" name="Rectangle 29"/>
          <p:cNvSpPr>
            <a:spLocks noChangeArrowheads="1"/>
          </p:cNvSpPr>
          <p:nvPr/>
        </p:nvSpPr>
        <p:spPr bwMode="auto">
          <a:xfrm>
            <a:off x="325806" y="3137831"/>
            <a:ext cx="5689600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342900" indent="-342900" eaLnBrk="1" hangingPunct="1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s-HN" altLang="es-HN" sz="2400" dirty="0" smtClean="0">
                <a:solidFill>
                  <a:srgbClr val="12432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Competitividad HN </a:t>
            </a:r>
            <a:r>
              <a:rPr lang="es-HN" altLang="es-HN" sz="2400" dirty="0" err="1" smtClean="0">
                <a:solidFill>
                  <a:srgbClr val="12432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vrs</a:t>
            </a:r>
            <a:r>
              <a:rPr lang="es-HN" altLang="es-HN" sz="2400" dirty="0" smtClean="0">
                <a:solidFill>
                  <a:srgbClr val="12432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Región</a:t>
            </a:r>
          </a:p>
          <a:p>
            <a:pPr marL="342900" indent="-342900" eaLnBrk="1" hangingPunct="1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s-HN" altLang="es-HN" sz="2400" dirty="0" smtClean="0">
                <a:solidFill>
                  <a:srgbClr val="12432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Otros índices de período a período </a:t>
            </a:r>
            <a:endParaRPr lang="es-HN" altLang="es-HN" sz="2400" dirty="0">
              <a:solidFill>
                <a:srgbClr val="12432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37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F272-019A-4C68-A2CF-2329B28DED5C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69" y="1209298"/>
            <a:ext cx="8136756" cy="5085472"/>
          </a:xfrm>
          <a:prstGeom prst="rect">
            <a:avLst/>
          </a:prstGeom>
        </p:spPr>
      </p:pic>
      <p:sp>
        <p:nvSpPr>
          <p:cNvPr id="5" name="Titel 2"/>
          <p:cNvSpPr>
            <a:spLocks noGrp="1"/>
          </p:cNvSpPr>
          <p:nvPr>
            <p:ph type="title"/>
          </p:nvPr>
        </p:nvSpPr>
        <p:spPr>
          <a:xfrm>
            <a:off x="252480" y="80206"/>
            <a:ext cx="7786051" cy="538770"/>
          </a:xfrm>
        </p:spPr>
        <p:txBody>
          <a:bodyPr/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DATOS IMPORTANTES COMPARATIVOS ACUERDO AL IGC Y OTROS ÍNDICES INTERNACIONALES</a:t>
            </a:r>
            <a:endParaRPr lang="en-US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43637" y="6334780"/>
            <a:ext cx="1937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HN" sz="1400" b="1" dirty="0" smtClean="0">
                <a:latin typeface="Agency FB" panose="020B0503020202020204" pitchFamily="34" charset="0"/>
              </a:rPr>
              <a:t>*Ranking de 140 países</a:t>
            </a:r>
          </a:p>
          <a:p>
            <a:pPr algn="r"/>
            <a:r>
              <a:rPr lang="es-HN" sz="1400" b="1" dirty="0" smtClean="0">
                <a:latin typeface="Agency FB" panose="020B0503020202020204" pitchFamily="34" charset="0"/>
              </a:rPr>
              <a:t>*Puntaje 1 a 7</a:t>
            </a:r>
            <a:endParaRPr lang="es-HN" sz="14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21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F272-019A-4C68-A2CF-2329B28DED5C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10" y="1033761"/>
            <a:ext cx="6963541" cy="52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3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F272-019A-4C68-A2CF-2329B28DED5C}" type="slidenum">
              <a:rPr lang="de-DE" smtClean="0"/>
              <a:pPr/>
              <a:t>13</a:t>
            </a:fld>
            <a:endParaRPr lang="de-DE" dirty="0"/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288630" y="887071"/>
            <a:ext cx="9144000" cy="1435100"/>
            <a:chOff x="2766438" y="506183"/>
            <a:chExt cx="9144751" cy="1435521"/>
          </a:xfrm>
        </p:grpSpPr>
        <p:sp>
          <p:nvSpPr>
            <p:cNvPr id="7" name="Title 1"/>
            <p:cNvSpPr txBox="1">
              <a:spLocks/>
            </p:cNvSpPr>
            <p:nvPr/>
          </p:nvSpPr>
          <p:spPr bwMode="auto">
            <a:xfrm>
              <a:off x="2766438" y="506183"/>
              <a:ext cx="9144751" cy="1221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899" tIns="60949" rIns="121899" bIns="60949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HN" sz="9600" b="1" dirty="0">
                  <a:solidFill>
                    <a:srgbClr val="12432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r>
                <a:rPr lang="en-US" altLang="es-HN" sz="9600" b="1" dirty="0" smtClean="0">
                  <a:solidFill>
                    <a:srgbClr val="25406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en-US" altLang="es-HN" sz="9600" b="1" dirty="0">
                <a:solidFill>
                  <a:srgbClr val="2540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845820" y="1941704"/>
              <a:ext cx="6263201" cy="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88630" y="2500962"/>
            <a:ext cx="9356725" cy="619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s-HN" altLang="es-HN" sz="3200" b="1" dirty="0" smtClean="0">
                <a:solidFill>
                  <a:srgbClr val="12432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Honduras y el Café</a:t>
            </a:r>
          </a:p>
        </p:txBody>
      </p:sp>
      <p:sp>
        <p:nvSpPr>
          <p:cNvPr id="10" name="Rectangle 29"/>
          <p:cNvSpPr>
            <a:spLocks noChangeArrowheads="1"/>
          </p:cNvSpPr>
          <p:nvPr/>
        </p:nvSpPr>
        <p:spPr bwMode="auto">
          <a:xfrm>
            <a:off x="288630" y="3120747"/>
            <a:ext cx="5689600" cy="48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s-HN" altLang="es-HN" sz="2400" dirty="0" smtClean="0">
                <a:solidFill>
                  <a:srgbClr val="12432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Historia y tradición </a:t>
            </a:r>
            <a:endParaRPr lang="es-HN" altLang="es-HN" sz="2400" dirty="0">
              <a:solidFill>
                <a:srgbClr val="12432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11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F272-019A-4C68-A2CF-2329B28DED5C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11" name="Picture 2" descr="http://elbuencafe.hn/wp-content/uploads/2015/09/coffe101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15" y="977767"/>
            <a:ext cx="8839714" cy="5524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10360" y="1162047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1804 .-La </a:t>
            </a:r>
            <a:r>
              <a:rPr lang="es-ES" b="1" dirty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caficultura en Honduras se inicia con la producción de la variedad </a:t>
            </a:r>
            <a:r>
              <a:rPr lang="es-ES" sz="2000" b="1" dirty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Typica.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0360" y="2023435"/>
            <a:ext cx="43867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HN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¨El café cultivado en Honduras, será libre de extracción y consumo, y quedan además exentos de pagar diezmo, primicia y cualquier otro impuesto por el término de diez años.¨ (E. Ortiz, 1953)</a:t>
            </a:r>
            <a:r>
              <a:rPr lang="es-HN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s-HN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0360" y="3909262"/>
            <a:ext cx="35972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HN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“Diario Comercial”, No.5076 del 19 de febrero de 1849, en su artículo 3 </a:t>
            </a:r>
            <a:endParaRPr lang="es-HN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27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F272-019A-4C68-A2CF-2329B28DED5C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7" name="Picture 2" descr="http://www.parquedelcafe.co/wp-content/uploads/cafe_para_tod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222"/>
            <a:ext cx="9143997" cy="51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995323" y="1439221"/>
            <a:ext cx="5544960" cy="5147776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s-HN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Marco Aurelio Soto, emitió un decreto el 29 de abril de 1877, para fomentar la agricultura; promoviendo particularmente los cultivos de café, caña de azúcar, jiquilite (del que se extrae añil) y cacao.</a:t>
            </a:r>
            <a:endParaRPr lang="es-HN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el 2"/>
          <p:cNvSpPr>
            <a:spLocks noGrp="1"/>
          </p:cNvSpPr>
          <p:nvPr>
            <p:ph type="title"/>
          </p:nvPr>
        </p:nvSpPr>
        <p:spPr>
          <a:xfrm>
            <a:off x="252480" y="192750"/>
            <a:ext cx="7786051" cy="346050"/>
          </a:xfrm>
        </p:spPr>
        <p:txBody>
          <a:bodyPr/>
          <a:lstStyle/>
          <a:p>
            <a:r>
              <a:rPr lang="en-US" noProof="0" dirty="0" smtClean="0"/>
              <a:t>DATOS HISTÓRICOS SOBRE EL CAFÉ EN HONDURAS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0327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F272-019A-4C68-A2CF-2329B28DED5C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7" name="Picture 2" descr="http://www.parquedelcafe.co/wp-content/uploads/cafe_para_tod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222"/>
            <a:ext cx="9143997" cy="51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2"/>
          <p:cNvSpPr>
            <a:spLocks noGrp="1"/>
          </p:cNvSpPr>
          <p:nvPr>
            <p:ph type="title"/>
          </p:nvPr>
        </p:nvSpPr>
        <p:spPr>
          <a:xfrm>
            <a:off x="252480" y="192750"/>
            <a:ext cx="7786051" cy="346050"/>
          </a:xfrm>
        </p:spPr>
        <p:txBody>
          <a:bodyPr/>
          <a:lstStyle/>
          <a:p>
            <a:r>
              <a:rPr lang="en-US" noProof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DATOS HISTÓRICOS SOBRE EL CAFÉ EN HONDURAS</a:t>
            </a:r>
            <a:endParaRPr lang="en-US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439222"/>
            <a:ext cx="9143997" cy="13462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HN" sz="3600" dirty="0" smtClean="0">
                <a:solidFill>
                  <a:srgbClr val="124325"/>
                </a:solidFill>
              </a:rPr>
              <a:t>El fomento consistía en:</a:t>
            </a:r>
            <a:endParaRPr lang="es-HN" sz="3600" dirty="0">
              <a:solidFill>
                <a:srgbClr val="124325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70997" y="2967981"/>
            <a:ext cx="6373000" cy="2744788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HN" sz="2400" b="1" dirty="0" smtClean="0">
                <a:solidFill>
                  <a:srgbClr val="124325"/>
                </a:solidFill>
              </a:rPr>
              <a:t>La exención de </a:t>
            </a:r>
            <a:r>
              <a:rPr lang="es-HN" sz="2400" b="1" dirty="0" smtClean="0">
                <a:solidFill>
                  <a:schemeClr val="accent2">
                    <a:lumMod val="75000"/>
                  </a:schemeClr>
                </a:solidFill>
              </a:rPr>
              <a:t>impuestos </a:t>
            </a:r>
            <a:r>
              <a:rPr lang="es-HN" sz="2400" b="1" dirty="0" smtClean="0">
                <a:solidFill>
                  <a:srgbClr val="124325"/>
                </a:solidFill>
              </a:rPr>
              <a:t>de exportación para el café, azúcar y cacao, así como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HN" sz="2400" b="1" dirty="0">
                <a:solidFill>
                  <a:srgbClr val="124325"/>
                </a:solidFill>
              </a:rPr>
              <a:t>F</a:t>
            </a:r>
            <a:r>
              <a:rPr lang="es-HN" sz="2400" b="1" dirty="0" smtClean="0">
                <a:solidFill>
                  <a:srgbClr val="124325"/>
                </a:solidFill>
              </a:rPr>
              <a:t>acilidades para la </a:t>
            </a:r>
            <a:r>
              <a:rPr lang="es-HN" sz="2400" b="1" dirty="0" smtClean="0">
                <a:solidFill>
                  <a:schemeClr val="accent2">
                    <a:lumMod val="75000"/>
                  </a:schemeClr>
                </a:solidFill>
              </a:rPr>
              <a:t>adquisición</a:t>
            </a:r>
            <a:r>
              <a:rPr lang="es-HN" sz="2400" b="1" dirty="0" smtClean="0"/>
              <a:t> </a:t>
            </a:r>
            <a:r>
              <a:rPr lang="es-HN" sz="2400" b="1" dirty="0" smtClean="0">
                <a:solidFill>
                  <a:srgbClr val="124325"/>
                </a:solidFill>
              </a:rPr>
              <a:t>de terrenos de propiedad nacional y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HN" sz="2400" b="1" dirty="0">
                <a:solidFill>
                  <a:srgbClr val="124325"/>
                </a:solidFill>
              </a:rPr>
              <a:t>L</a:t>
            </a:r>
            <a:r>
              <a:rPr lang="es-HN" sz="2400" b="1" dirty="0" smtClean="0">
                <a:solidFill>
                  <a:srgbClr val="124325"/>
                </a:solidFill>
              </a:rPr>
              <a:t>a</a:t>
            </a:r>
            <a:r>
              <a:rPr lang="es-HN" sz="2400" b="1" dirty="0" smtClean="0"/>
              <a:t> </a:t>
            </a:r>
            <a:r>
              <a:rPr lang="es-HN" sz="2400" b="1" dirty="0" smtClean="0">
                <a:solidFill>
                  <a:schemeClr val="accent2">
                    <a:lumMod val="75000"/>
                  </a:schemeClr>
                </a:solidFill>
              </a:rPr>
              <a:t>expedición gratis </a:t>
            </a:r>
            <a:r>
              <a:rPr lang="es-HN" sz="2400" b="1" dirty="0" smtClean="0">
                <a:solidFill>
                  <a:srgbClr val="124325"/>
                </a:solidFill>
              </a:rPr>
              <a:t>de los correspondientes títulos.</a:t>
            </a:r>
            <a:endParaRPr lang="es-HN" sz="2400" b="1" dirty="0">
              <a:solidFill>
                <a:srgbClr val="1243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54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F272-019A-4C68-A2CF-2329B28DED5C}" type="slidenum">
              <a:rPr lang="de-DE" smtClean="0"/>
              <a:pPr/>
              <a:t>17</a:t>
            </a:fld>
            <a:endParaRPr lang="de-DE" dirty="0"/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154006" y="1126223"/>
            <a:ext cx="9356725" cy="2205697"/>
            <a:chOff x="2766436" y="506183"/>
            <a:chExt cx="9357493" cy="2206344"/>
          </a:xfrm>
        </p:grpSpPr>
        <p:sp>
          <p:nvSpPr>
            <p:cNvPr id="11" name="Title 1"/>
            <p:cNvSpPr txBox="1">
              <a:spLocks/>
            </p:cNvSpPr>
            <p:nvPr/>
          </p:nvSpPr>
          <p:spPr bwMode="auto">
            <a:xfrm>
              <a:off x="2766438" y="506183"/>
              <a:ext cx="9144751" cy="1221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899" tIns="60949" rIns="121899" bIns="60949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HN" sz="9600" b="1" dirty="0">
                  <a:solidFill>
                    <a:srgbClr val="12432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2766436" y="2092560"/>
              <a:ext cx="9357493" cy="619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en-US" altLang="es-HN" sz="3200" b="1" dirty="0" smtClean="0">
                  <a:solidFill>
                    <a:srgbClr val="124325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Ayer y hoy del </a:t>
              </a:r>
              <a:r>
                <a:rPr lang="en-US" altLang="es-HN" sz="3200" b="1" dirty="0">
                  <a:solidFill>
                    <a:srgbClr val="124325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c</a:t>
              </a:r>
              <a:r>
                <a:rPr lang="en-US" altLang="es-HN" sz="3200" b="1" dirty="0" smtClean="0">
                  <a:solidFill>
                    <a:srgbClr val="124325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afé </a:t>
              </a:r>
              <a:r>
                <a:rPr lang="en-US" altLang="es-HN" sz="3200" b="1" dirty="0" err="1" smtClean="0">
                  <a:solidFill>
                    <a:srgbClr val="124325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hondureño</a:t>
              </a:r>
              <a:endParaRPr lang="en-US" altLang="es-HN" sz="3200" b="1" dirty="0">
                <a:solidFill>
                  <a:srgbClr val="124325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845820" y="1941704"/>
              <a:ext cx="6263201" cy="0"/>
            </a:xfrm>
            <a:prstGeom prst="line">
              <a:avLst/>
            </a:prstGeom>
            <a:ln>
              <a:solidFill>
                <a:srgbClr val="12432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29"/>
          <p:cNvSpPr>
            <a:spLocks noChangeArrowheads="1"/>
          </p:cNvSpPr>
          <p:nvPr/>
        </p:nvSpPr>
        <p:spPr bwMode="auto">
          <a:xfrm>
            <a:off x="154006" y="3331920"/>
            <a:ext cx="704015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s-HN" altLang="es-HN" sz="2400" dirty="0" smtClean="0">
                <a:solidFill>
                  <a:srgbClr val="12432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Importancia económica - Siglo XIX a la actualidad </a:t>
            </a:r>
            <a:endParaRPr lang="es-HN" altLang="es-HN" sz="2400" dirty="0">
              <a:solidFill>
                <a:srgbClr val="12432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03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F272-019A-4C68-A2CF-2329B28DED5C}" type="slidenum">
              <a:rPr lang="de-DE" smtClean="0"/>
              <a:pPr/>
              <a:t>18</a:t>
            </a:fld>
            <a:endParaRPr lang="de-DE" dirty="0"/>
          </a:p>
        </p:txBody>
      </p:sp>
      <p:pic>
        <p:nvPicPr>
          <p:cNvPr id="7" name="Picture 2" descr="http://www.parquedelcafe.co/wp-content/uploads/cafe_para_tod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222"/>
            <a:ext cx="9143997" cy="51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2"/>
          <p:cNvSpPr>
            <a:spLocks noGrp="1"/>
          </p:cNvSpPr>
          <p:nvPr>
            <p:ph type="title"/>
          </p:nvPr>
        </p:nvSpPr>
        <p:spPr>
          <a:xfrm>
            <a:off x="252480" y="192750"/>
            <a:ext cx="7786051" cy="346050"/>
          </a:xfrm>
        </p:spPr>
        <p:txBody>
          <a:bodyPr/>
          <a:lstStyle/>
          <a:p>
            <a:r>
              <a:rPr lang="en-US" noProof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1890 el Dr. Ramón Rosa </a:t>
            </a:r>
            <a:r>
              <a:rPr lang="en-US" noProof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exclamó</a:t>
            </a:r>
            <a:r>
              <a:rPr lang="en-US" noProof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995323" y="1439221"/>
            <a:ext cx="5544960" cy="5147776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s-HN" dirty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¨Las exportaciones del café ¡</a:t>
            </a:r>
            <a:r>
              <a:rPr lang="es-HN" b="1" i="1" dirty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pagará casi la totalidad de nuestras importaciones, quedando los ingresos por plata y oro en pasta, maderas de construcción y de tinte, frutas, añil, ganado, quesos, zarza, cueros, etc., como sobrante invertible en nuevas empresas agrícolas e industriales y en el aumento de las transacciones del gobierno!¨</a:t>
            </a:r>
            <a:r>
              <a:rPr lang="es-HN" dirty="0">
                <a:solidFill>
                  <a:srgbClr val="124325"/>
                </a:solidFill>
              </a:rPr>
              <a:t> </a:t>
            </a:r>
            <a:r>
              <a:rPr lang="es-HN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1890 Dr. Ramón Rosa,   Secretario General del Gobierno/.-Situación de la Agricultura del País</a:t>
            </a:r>
          </a:p>
        </p:txBody>
      </p:sp>
    </p:spTree>
    <p:extLst>
      <p:ext uri="{BB962C8B-B14F-4D97-AF65-F5344CB8AC3E}">
        <p14:creationId xmlns:p14="http://schemas.microsoft.com/office/powerpoint/2010/main" val="132960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F272-019A-4C68-A2CF-2329B28DED5C}" type="slidenum">
              <a:rPr lang="de-DE" smtClean="0"/>
              <a:pPr/>
              <a:t>19</a:t>
            </a:fld>
            <a:endParaRPr lang="de-DE" dirty="0"/>
          </a:p>
        </p:txBody>
      </p:sp>
      <p:pic>
        <p:nvPicPr>
          <p:cNvPr id="7" name="Picture 2" descr="http://www.parquedelcafe.co/wp-content/uploads/cafe_para_tod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222"/>
            <a:ext cx="9143997" cy="51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89" y="942535"/>
            <a:ext cx="9142412" cy="1170499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HN" sz="3600" dirty="0" smtClean="0">
              <a:solidFill>
                <a:srgbClr val="1243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s-HN" sz="3600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Hoy</a:t>
            </a:r>
            <a:endParaRPr lang="es-HN" sz="3600" dirty="0">
              <a:solidFill>
                <a:srgbClr val="1243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53692" y="2422557"/>
            <a:ext cx="7990308" cy="3556212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2" anchor="ctr"/>
          <a:lstStyle/>
          <a:p>
            <a:pPr marL="342900" indent="-342900" algn="r">
              <a:buFont typeface="Courier New" panose="02070309020205020404" pitchFamily="49" charset="0"/>
              <a:buChar char="o"/>
            </a:pPr>
            <a:endParaRPr lang="es-HN" sz="2400" b="1" dirty="0" smtClean="0"/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H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Cultura cafetalera de </a:t>
            </a:r>
            <a:r>
              <a:rPr lang="es-HN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más de 200 años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HN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Mayor empleador </a:t>
            </a:r>
            <a:r>
              <a:rPr lang="es-HN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 país a nivel rural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HN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Producto agrícola</a:t>
            </a:r>
            <a:r>
              <a:rPr lang="es-HN" dirty="0" smtClean="0">
                <a:solidFill>
                  <a:schemeClr val="accent2">
                    <a:lumMod val="75000"/>
                  </a:schemeClr>
                </a:solidFill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HN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más democrático </a:t>
            </a:r>
            <a:r>
              <a:rPr lang="es-HN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 que es el que mejor distribuye la riqueza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H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Honduras es el </a:t>
            </a:r>
            <a:r>
              <a:rPr lang="es-HN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mayor productor </a:t>
            </a:r>
            <a:r>
              <a:rPr lang="es-H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café de la región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H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Honduras además, tiene la más alta producción per cápita en el mundo, seguido por Vietnam y Brasil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H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Principal producto generador de </a:t>
            </a:r>
            <a:r>
              <a:rPr lang="es-HN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divisas</a:t>
            </a:r>
            <a:r>
              <a:rPr lang="es-H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después de las remesas 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H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Cadena agroindustrial bien </a:t>
            </a:r>
            <a:r>
              <a:rPr lang="es-HN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organizada</a:t>
            </a:r>
            <a:r>
              <a:rPr lang="es-H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H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Laboratorios de control de </a:t>
            </a:r>
            <a:r>
              <a:rPr lang="es-HN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calidad certificado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HN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diferentes regiones </a:t>
            </a:r>
            <a:r>
              <a:rPr lang="es-H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cafetaleras a nivel nacional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H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Prestigio y reconocimiento en </a:t>
            </a:r>
            <a:r>
              <a:rPr lang="es-HN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mercados internacionales</a:t>
            </a:r>
          </a:p>
        </p:txBody>
      </p:sp>
    </p:spTree>
    <p:extLst>
      <p:ext uri="{BB962C8B-B14F-4D97-AF65-F5344CB8AC3E}">
        <p14:creationId xmlns:p14="http://schemas.microsoft.com/office/powerpoint/2010/main" val="353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s-H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F272-019A-4C68-A2CF-2329B28DED5C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16" name="Picture 2" descr="C:\Users\wolffers\Desktop\Pictures\DMN Auswahl\030screensaver_small.jpg"/>
          <p:cNvPicPr preferRelativeResize="0">
            <a:picLocks noGrp="1" noChangeArrowheads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" b="5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texto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 algn="ctr">
              <a:buNone/>
            </a:pPr>
            <a:endParaRPr lang="es-HN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s-HN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Acerca de competitividad</a:t>
            </a:r>
            <a:endParaRPr lang="es-HN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66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F272-019A-4C68-A2CF-2329B28DED5C}" type="slidenum">
              <a:rPr lang="de-DE" smtClean="0"/>
              <a:pPr/>
              <a:t>20</a:t>
            </a:fld>
            <a:endParaRPr lang="de-DE" dirty="0"/>
          </a:p>
        </p:txBody>
      </p:sp>
      <p:pic>
        <p:nvPicPr>
          <p:cNvPr id="7" name="Picture 2" descr="http://www.parquedelcafe.co/wp-content/uploads/cafe_para_tod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222"/>
            <a:ext cx="9143997" cy="51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88" y="1076325"/>
            <a:ext cx="9142409" cy="13462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HN" sz="3600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Exportaciones 1888 - 1889</a:t>
            </a:r>
            <a:endParaRPr lang="es-HN" sz="3600" dirty="0">
              <a:solidFill>
                <a:srgbClr val="1243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18593" y="2922869"/>
            <a:ext cx="7225407" cy="2744788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HN" dirty="0" smtClean="0">
                <a:solidFill>
                  <a:srgbClr val="A30E0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1,532.12 quintales fueron exportados </a:t>
            </a:r>
            <a:r>
              <a:rPr lang="es-HN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los Puertos de Amapala y  Cortés, a los países destino de Inglaterra, Belice, Estados Unidos y Francia; por un valor de </a:t>
            </a:r>
            <a:r>
              <a:rPr lang="es-HN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$ 33,134.1 (pesos) </a:t>
            </a:r>
            <a:r>
              <a:rPr lang="es-H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s-HN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HN" dirty="0" smtClean="0">
                <a:solidFill>
                  <a:srgbClr val="A30E0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2,514.25 quintales exportados </a:t>
            </a:r>
            <a:r>
              <a:rPr lang="es-HN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Copán, Gracias y La Esperanza hacia El Salvador y Guatemala por un valor de </a:t>
            </a:r>
            <a:r>
              <a:rPr lang="es-HN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$73,835 (pesos)</a:t>
            </a:r>
            <a:endParaRPr lang="es-HN" b="1" dirty="0" smtClean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0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F272-019A-4C68-A2CF-2329B28DED5C}" type="slidenum">
              <a:rPr lang="de-DE" smtClean="0"/>
              <a:pPr/>
              <a:t>21</a:t>
            </a:fld>
            <a:endParaRPr lang="de-DE" dirty="0"/>
          </a:p>
        </p:txBody>
      </p:sp>
      <p:pic>
        <p:nvPicPr>
          <p:cNvPr id="7" name="Picture 2" descr="http://www.parquedelcafe.co/wp-content/uploads/cafe_para_tod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222"/>
            <a:ext cx="9143997" cy="51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48445" y="1439222"/>
            <a:ext cx="9240886" cy="13462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HN" sz="3600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 últimos 15 años de crecimiento en producción</a:t>
            </a:r>
          </a:p>
          <a:p>
            <a:pPr>
              <a:defRPr/>
            </a:pPr>
            <a:r>
              <a:rPr lang="es-HN" sz="1400" dirty="0" smtClean="0">
                <a:solidFill>
                  <a:srgbClr val="A30E0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*El crecimiento que refleja es del DOBLE</a:t>
            </a:r>
            <a:r>
              <a:rPr lang="es-HN" sz="14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s-HN" sz="14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18593" y="3160610"/>
            <a:ext cx="7225407" cy="3051199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r">
              <a:buFont typeface="Courier New" panose="02070309020205020404" pitchFamily="49" charset="0"/>
              <a:buChar char="o"/>
            </a:pPr>
            <a:endParaRPr lang="es-HN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9602714"/>
              </p:ext>
            </p:extLst>
          </p:nvPr>
        </p:nvGraphicFramePr>
        <p:xfrm>
          <a:off x="1918593" y="3160610"/>
          <a:ext cx="7063539" cy="3051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1794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F272-019A-4C68-A2CF-2329B28DED5C}" type="slidenum">
              <a:rPr lang="de-DE" smtClean="0"/>
              <a:pPr/>
              <a:t>22</a:t>
            </a:fld>
            <a:endParaRPr lang="de-DE" dirty="0"/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252482" y="971477"/>
            <a:ext cx="9144000" cy="1435100"/>
            <a:chOff x="2766438" y="506183"/>
            <a:chExt cx="9144751" cy="1435521"/>
          </a:xfrm>
        </p:grpSpPr>
        <p:sp>
          <p:nvSpPr>
            <p:cNvPr id="11" name="Title 1"/>
            <p:cNvSpPr txBox="1">
              <a:spLocks/>
            </p:cNvSpPr>
            <p:nvPr/>
          </p:nvSpPr>
          <p:spPr bwMode="auto">
            <a:xfrm>
              <a:off x="2766438" y="506183"/>
              <a:ext cx="9144751" cy="1221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899" tIns="60949" rIns="121899" bIns="60949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HN" sz="9600" b="1" dirty="0">
                  <a:solidFill>
                    <a:srgbClr val="124325"/>
                  </a:solidFill>
                </a:rPr>
                <a:t>4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845820" y="1941704"/>
              <a:ext cx="6263201" cy="0"/>
            </a:xfrm>
            <a:prstGeom prst="line">
              <a:avLst/>
            </a:prstGeom>
            <a:ln>
              <a:solidFill>
                <a:srgbClr val="12432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885071" y="2826127"/>
            <a:ext cx="570019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HN" sz="3200" dirty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Éstas cifras ponen en evidencia la comercialización de café desde fines del siglo XIX hasta la fecha, hacia todas partes del mundo; siendo hoy Alemania el mayor comprador de nuestro café.</a:t>
            </a:r>
          </a:p>
        </p:txBody>
      </p:sp>
      <p:sp>
        <p:nvSpPr>
          <p:cNvPr id="9" name="Titel 2"/>
          <p:cNvSpPr>
            <a:spLocks noGrp="1"/>
          </p:cNvSpPr>
          <p:nvPr>
            <p:ph type="title"/>
          </p:nvPr>
        </p:nvSpPr>
        <p:spPr>
          <a:xfrm>
            <a:off x="252480" y="192750"/>
            <a:ext cx="7786051" cy="346050"/>
          </a:xfrm>
        </p:spPr>
        <p:txBody>
          <a:bodyPr/>
          <a:lstStyle/>
          <a:p>
            <a:r>
              <a:rPr lang="es-H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Concluyendo sobre siglo XIX</a:t>
            </a:r>
            <a:r>
              <a:rPr lang="es-HN" noProof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s-HN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83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F272-019A-4C68-A2CF-2329B28DED5C}" type="slidenum">
              <a:rPr lang="de-DE" smtClean="0"/>
              <a:pPr/>
              <a:t>23</a:t>
            </a:fld>
            <a:endParaRPr lang="de-DE" dirty="0"/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252482" y="971475"/>
            <a:ext cx="9144000" cy="1435100"/>
            <a:chOff x="2766438" y="506183"/>
            <a:chExt cx="9144751" cy="1435521"/>
          </a:xfrm>
        </p:grpSpPr>
        <p:sp>
          <p:nvSpPr>
            <p:cNvPr id="11" name="Title 1"/>
            <p:cNvSpPr txBox="1">
              <a:spLocks/>
            </p:cNvSpPr>
            <p:nvPr/>
          </p:nvSpPr>
          <p:spPr bwMode="auto">
            <a:xfrm>
              <a:off x="2766438" y="506183"/>
              <a:ext cx="9144751" cy="1221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899" tIns="60949" rIns="121899" bIns="60949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HN" sz="9600" b="1" dirty="0">
                  <a:solidFill>
                    <a:srgbClr val="124325"/>
                  </a:solidFill>
                </a:rPr>
                <a:t>4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845820" y="1941704"/>
              <a:ext cx="6263201" cy="0"/>
            </a:xfrm>
            <a:prstGeom prst="line">
              <a:avLst/>
            </a:prstGeom>
            <a:ln>
              <a:solidFill>
                <a:srgbClr val="12432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538286" y="2713583"/>
            <a:ext cx="65723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dirty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primera mitad del siglo XX, a pesar que la caficultura seguía siendo uno de los principales rubros económicos del país no tuvo el apoyo suficiente por el crecimiento de rubros como el banano, la palma africana y la caña de azúcar.</a:t>
            </a:r>
          </a:p>
        </p:txBody>
      </p:sp>
      <p:sp>
        <p:nvSpPr>
          <p:cNvPr id="9" name="Titel 2"/>
          <p:cNvSpPr>
            <a:spLocks noGrp="1"/>
          </p:cNvSpPr>
          <p:nvPr>
            <p:ph type="title"/>
          </p:nvPr>
        </p:nvSpPr>
        <p:spPr>
          <a:xfrm>
            <a:off x="252480" y="192750"/>
            <a:ext cx="7786051" cy="346050"/>
          </a:xfrm>
        </p:spPr>
        <p:txBody>
          <a:bodyPr/>
          <a:lstStyle/>
          <a:p>
            <a:r>
              <a:rPr lang="es-HN" noProof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Sobre primera mitad del Siglo XX </a:t>
            </a:r>
            <a:endParaRPr lang="es-HN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30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F272-019A-4C68-A2CF-2329B28DED5C}" type="slidenum">
              <a:rPr lang="de-DE" smtClean="0"/>
              <a:pPr/>
              <a:t>24</a:t>
            </a:fld>
            <a:endParaRPr lang="de-DE" dirty="0"/>
          </a:p>
        </p:txBody>
      </p:sp>
      <p:pic>
        <p:nvPicPr>
          <p:cNvPr id="7" name="Picture 3" descr="desk-and-supplies copy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367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72286" y="1955408"/>
            <a:ext cx="31994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3200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 LINE </a:t>
            </a:r>
          </a:p>
          <a:p>
            <a:pPr algn="ctr"/>
            <a:r>
              <a:rPr lang="es-HN" sz="3200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Segunda mitad del Siglo XX</a:t>
            </a:r>
          </a:p>
          <a:p>
            <a:pPr algn="ctr"/>
            <a:r>
              <a:rPr lang="es-HN" sz="3200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HONDURAS</a:t>
            </a:r>
            <a:endParaRPr lang="es-HN" sz="3200" dirty="0">
              <a:solidFill>
                <a:srgbClr val="1243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054544" y="4616539"/>
            <a:ext cx="3032762" cy="25799"/>
          </a:xfrm>
          <a:prstGeom prst="straightConnector1">
            <a:avLst/>
          </a:prstGeom>
          <a:ln w="76200">
            <a:solidFill>
              <a:srgbClr val="1243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27" y="3261201"/>
            <a:ext cx="1524000" cy="1177899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H="1">
            <a:off x="3305908" y="4462504"/>
            <a:ext cx="6320" cy="334747"/>
          </a:xfrm>
          <a:prstGeom prst="line">
            <a:avLst/>
          </a:prstGeom>
          <a:ln>
            <a:solidFill>
              <a:srgbClr val="A30E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685735" y="4473058"/>
            <a:ext cx="3978" cy="345286"/>
          </a:xfrm>
          <a:prstGeom prst="line">
            <a:avLst/>
          </a:prstGeom>
          <a:ln>
            <a:solidFill>
              <a:srgbClr val="A30E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053127" y="4498848"/>
            <a:ext cx="0" cy="298403"/>
          </a:xfrm>
          <a:prstGeom prst="line">
            <a:avLst/>
          </a:prstGeom>
          <a:ln>
            <a:solidFill>
              <a:srgbClr val="A30E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58744" y="4522439"/>
            <a:ext cx="0" cy="298403"/>
          </a:xfrm>
          <a:prstGeom prst="line">
            <a:avLst/>
          </a:prstGeom>
          <a:ln>
            <a:solidFill>
              <a:srgbClr val="A30E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794025" y="4519941"/>
            <a:ext cx="0" cy="298403"/>
          </a:xfrm>
          <a:prstGeom prst="line">
            <a:avLst/>
          </a:prstGeom>
          <a:ln>
            <a:solidFill>
              <a:srgbClr val="A30E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185576" y="4522439"/>
            <a:ext cx="0" cy="298403"/>
          </a:xfrm>
          <a:prstGeom prst="line">
            <a:avLst/>
          </a:prstGeom>
          <a:ln>
            <a:solidFill>
              <a:srgbClr val="A30E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77126" y="4502371"/>
            <a:ext cx="0" cy="298403"/>
          </a:xfrm>
          <a:prstGeom prst="line">
            <a:avLst/>
          </a:prstGeom>
          <a:ln>
            <a:solidFill>
              <a:srgbClr val="A30E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008758" y="4813970"/>
            <a:ext cx="549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1950</a:t>
            </a:r>
            <a:endParaRPr lang="es-HN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24163" y="4802704"/>
            <a:ext cx="549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1960</a:t>
            </a:r>
            <a:endParaRPr lang="es-HN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33039" y="4807595"/>
            <a:ext cx="549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1970</a:t>
            </a:r>
            <a:endParaRPr lang="es-HN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88888" y="4806774"/>
            <a:ext cx="549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1980</a:t>
            </a:r>
            <a:endParaRPr lang="es-HN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85425" y="4802306"/>
            <a:ext cx="659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1990</a:t>
            </a:r>
            <a:endParaRPr lang="es-HN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58021" y="4796373"/>
            <a:ext cx="596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2000</a:t>
            </a:r>
            <a:endParaRPr lang="es-HN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67816" y="4788238"/>
            <a:ext cx="549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2011</a:t>
            </a:r>
            <a:endParaRPr lang="es-HN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itel 2"/>
          <p:cNvSpPr>
            <a:spLocks noGrp="1"/>
          </p:cNvSpPr>
          <p:nvPr>
            <p:ph type="title"/>
          </p:nvPr>
        </p:nvSpPr>
        <p:spPr>
          <a:xfrm>
            <a:off x="252480" y="192750"/>
            <a:ext cx="7786051" cy="346050"/>
          </a:xfrm>
        </p:spPr>
        <p:txBody>
          <a:bodyPr/>
          <a:lstStyle/>
          <a:p>
            <a:r>
              <a:rPr lang="es-H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Datos relevantes s</a:t>
            </a:r>
            <a:r>
              <a:rPr lang="es-HN" noProof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obre segunda mitad del Siglo XX </a:t>
            </a:r>
            <a:endParaRPr lang="es-HN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85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F272-019A-4C68-A2CF-2329B28DED5C}" type="slidenum">
              <a:rPr lang="de-DE" smtClean="0"/>
              <a:pPr/>
              <a:t>25</a:t>
            </a:fld>
            <a:endParaRPr lang="de-DE" dirty="0"/>
          </a:p>
        </p:txBody>
      </p:sp>
      <p:pic>
        <p:nvPicPr>
          <p:cNvPr id="7" name="Picture 2" descr="http://www.parquedelcafe.co/wp-content/uploads/cafe_para_tod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222"/>
            <a:ext cx="9143997" cy="51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89" y="1076325"/>
            <a:ext cx="9142412" cy="13462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HN" sz="3600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Acontecimientos segunda mitad del XX</a:t>
            </a:r>
            <a:endParaRPr lang="es-HN" sz="3600" dirty="0">
              <a:solidFill>
                <a:srgbClr val="1243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66117" y="2626377"/>
            <a:ext cx="7077884" cy="3464934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HN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50´s - 70´s </a:t>
            </a:r>
            <a:r>
              <a:rPr lang="es-HN" sz="2000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Oficina Nacional del Café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HN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70´s -80´s </a:t>
            </a:r>
            <a:r>
              <a:rPr lang="es-HN" sz="2000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Creación del IHCAFE como oficina</a:t>
            </a:r>
            <a:r>
              <a:rPr lang="es-H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HN" sz="2000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descentralizada del Gobierno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HN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80´s- 90´s </a:t>
            </a:r>
            <a:r>
              <a:rPr lang="es-HN" sz="2000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Tecnificación de fincas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HN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90´s – 00´s </a:t>
            </a:r>
            <a:r>
              <a:rPr lang="es-HN" sz="2000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Introducción a la caficultura sostenible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HN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2000</a:t>
            </a:r>
            <a:r>
              <a:rPr lang="es-H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HN" sz="2000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privatiza IHCAFE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HN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2000</a:t>
            </a:r>
            <a:r>
              <a:rPr lang="es-H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HN" sz="2000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crea CONACAFE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HN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2003</a:t>
            </a:r>
            <a:r>
              <a:rPr lang="es-H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HN" sz="2000" dirty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s-HN" sz="2000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eactivación del sector cafetalero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HN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2008</a:t>
            </a:r>
            <a:r>
              <a:rPr lang="es-H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HN" sz="2000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Creación del PAPP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HN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2010</a:t>
            </a:r>
            <a:r>
              <a:rPr lang="es-H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HN" sz="2000" dirty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s-HN" sz="2000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acredita laboratorio ISO 17025</a:t>
            </a:r>
          </a:p>
        </p:txBody>
      </p:sp>
    </p:spTree>
    <p:extLst>
      <p:ext uri="{BB962C8B-B14F-4D97-AF65-F5344CB8AC3E}">
        <p14:creationId xmlns:p14="http://schemas.microsoft.com/office/powerpoint/2010/main" val="29388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251519" y="5708994"/>
            <a:ext cx="8640961" cy="317894"/>
          </a:xfrm>
        </p:spPr>
        <p:txBody>
          <a:bodyPr/>
          <a:lstStyle/>
          <a:p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APORTES  </a:t>
            </a:r>
            <a:endParaRPr lang="en-US" sz="16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CAFICULTURA HONDUREÑA Y LA COMPETITIVIDAD</a:t>
            </a:r>
            <a:endParaRPr lang="en-US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49106" y="28136"/>
            <a:ext cx="2843373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791" y="-506440"/>
            <a:ext cx="2563087" cy="1638301"/>
          </a:xfrm>
          <a:prstGeom prst="rect">
            <a:avLst/>
          </a:prstGeom>
        </p:spPr>
      </p:pic>
      <p:pic>
        <p:nvPicPr>
          <p:cNvPr id="12" name="Picture 2" descr="computer-keyboard copy.jpg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3" b="1192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67896" y="827242"/>
            <a:ext cx="5208205" cy="3963482"/>
          </a:xfrm>
          <a:prstGeom prst="rect">
            <a:avLst/>
          </a:prstGeom>
          <a:solidFill>
            <a:srgbClr val="124325">
              <a:alpha val="59999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FFFFFF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00148" y="909578"/>
            <a:ext cx="4522683" cy="375982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grpSp>
        <p:nvGrpSpPr>
          <p:cNvPr id="15" name="Group 8"/>
          <p:cNvGrpSpPr>
            <a:grpSpLocks/>
          </p:cNvGrpSpPr>
          <p:nvPr/>
        </p:nvGrpSpPr>
        <p:grpSpPr bwMode="auto">
          <a:xfrm>
            <a:off x="2178614" y="1212669"/>
            <a:ext cx="4876799" cy="508574"/>
            <a:chOff x="1733436" y="760183"/>
            <a:chExt cx="9144000" cy="1221283"/>
          </a:xfrm>
        </p:grpSpPr>
        <p:sp>
          <p:nvSpPr>
            <p:cNvPr id="16" name="Title 1"/>
            <p:cNvSpPr txBox="1">
              <a:spLocks/>
            </p:cNvSpPr>
            <p:nvPr/>
          </p:nvSpPr>
          <p:spPr>
            <a:xfrm>
              <a:off x="1733436" y="760183"/>
              <a:ext cx="9144000" cy="1221283"/>
            </a:xfrm>
            <a:prstGeom prst="rect">
              <a:avLst/>
            </a:prstGeom>
          </p:spPr>
          <p:txBody>
            <a:bodyPr lIns="121899" tIns="60949" rIns="121899" bIns="60949" anchor="ctr">
              <a:normAutofit fontScale="47500" lnSpcReduction="20000"/>
            </a:bodyPr>
            <a:lstStyle>
              <a:lvl1pPr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6080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6080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6080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6080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buSzPct val="100000"/>
                <a:defRPr/>
              </a:pPr>
              <a:r>
                <a:rPr lang="en-US" sz="6400" b="1" spc="600" dirty="0" smtClea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COMPETITVIDAD</a:t>
              </a:r>
              <a:endParaRPr lang="en-US" sz="6400" b="1" spc="6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3095749" y="1941764"/>
              <a:ext cx="6261101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7"/>
          <p:cNvGrpSpPr>
            <a:grpSpLocks/>
          </p:cNvGrpSpPr>
          <p:nvPr/>
        </p:nvGrpSpPr>
        <p:grpSpPr bwMode="auto">
          <a:xfrm>
            <a:off x="3711553" y="2501814"/>
            <a:ext cx="1927225" cy="1489075"/>
            <a:chOff x="5378723" y="3153782"/>
            <a:chExt cx="1539900" cy="1190257"/>
          </a:xfrm>
        </p:grpSpPr>
        <p:grpSp>
          <p:nvGrpSpPr>
            <p:cNvPr id="20" name="Group 23"/>
            <p:cNvGrpSpPr>
              <a:grpSpLocks/>
            </p:cNvGrpSpPr>
            <p:nvPr/>
          </p:nvGrpSpPr>
          <p:grpSpPr bwMode="auto">
            <a:xfrm>
              <a:off x="5385037" y="3415861"/>
              <a:ext cx="1418751" cy="928178"/>
              <a:chOff x="4144267" y="2755210"/>
              <a:chExt cx="1898359" cy="1241948"/>
            </a:xfrm>
          </p:grpSpPr>
          <p:sp>
            <p:nvSpPr>
              <p:cNvPr id="22" name="Rectangle 21"/>
              <p:cNvSpPr>
                <a:spLocks noChangeArrowheads="1"/>
              </p:cNvSpPr>
              <p:nvPr/>
            </p:nvSpPr>
            <p:spPr bwMode="auto">
              <a:xfrm>
                <a:off x="4144305" y="3289137"/>
                <a:ext cx="454863" cy="70802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FFFFFF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3" name="Rectangle 22"/>
              <p:cNvSpPr>
                <a:spLocks noChangeArrowheads="1"/>
              </p:cNvSpPr>
              <p:nvPr/>
            </p:nvSpPr>
            <p:spPr bwMode="auto">
              <a:xfrm>
                <a:off x="4865636" y="3075203"/>
                <a:ext cx="454863" cy="9219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FFFFFF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5586968" y="2755999"/>
                <a:ext cx="454863" cy="124115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FFFFFF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</p:grpSp>
        <p:cxnSp>
          <p:nvCxnSpPr>
            <p:cNvPr id="21" name="Curved Connector 20"/>
            <p:cNvCxnSpPr>
              <a:cxnSpLocks noChangeShapeType="1"/>
            </p:cNvCxnSpPr>
            <p:nvPr/>
          </p:nvCxnSpPr>
          <p:spPr bwMode="auto">
            <a:xfrm flipV="1">
              <a:off x="5378723" y="3153782"/>
              <a:ext cx="1539900" cy="501228"/>
            </a:xfrm>
            <a:prstGeom prst="curvedConnector3">
              <a:avLst>
                <a:gd name="adj1" fmla="val 37847"/>
              </a:avLst>
            </a:prstGeom>
            <a:noFill/>
            <a:ln w="76200">
              <a:solidFill>
                <a:srgbClr val="FFFFFF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55766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9"/>
    </mc:Choice>
    <mc:Fallback xmlns="">
      <p:transition spd="slow" advTm="1419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F272-019A-4C68-A2CF-2329B28DED5C}" type="slidenum">
              <a:rPr lang="de-DE" smtClean="0"/>
              <a:pPr/>
              <a:t>27</a:t>
            </a:fld>
            <a:endParaRPr lang="de-DE" dirty="0"/>
          </a:p>
        </p:txBody>
      </p:sp>
      <p:pic>
        <p:nvPicPr>
          <p:cNvPr id="7" name="Picture 2" descr="http://www.parquedelcafe.co/wp-content/uploads/cafe_para_tod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222"/>
            <a:ext cx="9143997" cy="51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89" y="1076325"/>
            <a:ext cx="9142412" cy="13462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HN" sz="3600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Ejes de importancia</a:t>
            </a:r>
            <a:endParaRPr lang="es-HN" sz="3600" dirty="0">
              <a:solidFill>
                <a:srgbClr val="1243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18593" y="2682648"/>
            <a:ext cx="7225407" cy="3125687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HN" sz="4400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Económico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HN" sz="4400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HN" sz="4400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Ambiental</a:t>
            </a:r>
          </a:p>
        </p:txBody>
      </p:sp>
    </p:spTree>
    <p:extLst>
      <p:ext uri="{BB962C8B-B14F-4D97-AF65-F5344CB8AC3E}">
        <p14:creationId xmlns:p14="http://schemas.microsoft.com/office/powerpoint/2010/main" val="398014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F272-019A-4C68-A2CF-2329B28DED5C}" type="slidenum">
              <a:rPr lang="de-DE" smtClean="0"/>
              <a:pPr/>
              <a:t>28</a:t>
            </a:fld>
            <a:endParaRPr lang="de-DE" dirty="0"/>
          </a:p>
        </p:txBody>
      </p:sp>
      <p:pic>
        <p:nvPicPr>
          <p:cNvPr id="7" name="Picture 2" descr="http://www.parquedelcafe.co/wp-content/uploads/cafe_para_tod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222"/>
            <a:ext cx="9143997" cy="51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89" y="1428023"/>
            <a:ext cx="9142412" cy="13462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HN" sz="3600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Pilares de Competitividad aplicados por la caficultura en Honduras (aportes)</a:t>
            </a:r>
            <a:endParaRPr lang="es-HN" sz="3600" dirty="0">
              <a:solidFill>
                <a:srgbClr val="1243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81532" y="3117766"/>
            <a:ext cx="7262468" cy="3125687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HN" sz="2000" b="1" dirty="0">
                <a:solidFill>
                  <a:srgbClr val="A30E0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Caficultura hondureña:</a:t>
            </a:r>
            <a:r>
              <a:rPr lang="es-HN" sz="2000" b="1" dirty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Asistencia técnica y Generación de </a:t>
            </a:r>
            <a:r>
              <a:rPr lang="es-HN" sz="2000" b="1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tecnología</a:t>
            </a:r>
          </a:p>
          <a:p>
            <a:endParaRPr lang="es-HN" sz="2000" b="1" dirty="0">
              <a:solidFill>
                <a:srgbClr val="1243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HN" sz="2000" b="1" dirty="0">
                <a:solidFill>
                  <a:srgbClr val="140C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Pilar: </a:t>
            </a:r>
            <a:r>
              <a:rPr lang="es-HN" sz="2000" b="1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Educación superior/Capacitación</a:t>
            </a:r>
          </a:p>
          <a:p>
            <a:endParaRPr lang="es-HN" sz="2000" b="1" dirty="0" smtClean="0">
              <a:solidFill>
                <a:srgbClr val="1243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HN" sz="2000" b="1" dirty="0" smtClean="0">
                <a:solidFill>
                  <a:srgbClr val="140C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 índice: </a:t>
            </a:r>
            <a:r>
              <a:rPr lang="es-HN" sz="2000" b="1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Factores que mejoran la eficiencia</a:t>
            </a:r>
          </a:p>
        </p:txBody>
      </p:sp>
    </p:spTree>
    <p:extLst>
      <p:ext uri="{BB962C8B-B14F-4D97-AF65-F5344CB8AC3E}">
        <p14:creationId xmlns:p14="http://schemas.microsoft.com/office/powerpoint/2010/main" val="128625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F272-019A-4C68-A2CF-2329B28DED5C}" type="slidenum">
              <a:rPr lang="de-DE" smtClean="0"/>
              <a:pPr/>
              <a:t>29</a:t>
            </a:fld>
            <a:endParaRPr lang="de-DE" dirty="0"/>
          </a:p>
        </p:txBody>
      </p:sp>
      <p:pic>
        <p:nvPicPr>
          <p:cNvPr id="7" name="Picture 2" descr="http://www.parquedelcafe.co/wp-content/uploads/cafe_para_tod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222"/>
            <a:ext cx="9143997" cy="51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18593" y="3048409"/>
            <a:ext cx="7225407" cy="3125687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HN" sz="2000" b="1" dirty="0">
                <a:solidFill>
                  <a:srgbClr val="A30E0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Caficultura hondureña: </a:t>
            </a:r>
            <a:r>
              <a:rPr lang="es-HN" sz="2000" b="1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desarrollo de </a:t>
            </a:r>
            <a:r>
              <a:rPr lang="es-HN" sz="2000" b="1" dirty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s-HN" sz="2000" b="1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nfraestructura </a:t>
            </a:r>
            <a:r>
              <a:rPr lang="es-HN" sz="2000" b="1" dirty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</a:t>
            </a:r>
            <a:r>
              <a:rPr lang="es-HN" sz="2000" b="1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zonas cafetaleras</a:t>
            </a:r>
            <a:endParaRPr lang="es-HN" sz="2000" b="1" dirty="0">
              <a:solidFill>
                <a:srgbClr val="1243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HN" sz="2000" b="1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es-HN" sz="1400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Mantenimiento de 9mil </a:t>
            </a:r>
            <a:r>
              <a:rPr lang="es-HN" sz="1400" dirty="0" err="1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Kms</a:t>
            </a:r>
            <a:r>
              <a:rPr lang="es-HN" sz="1400" dirty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 </a:t>
            </a:r>
            <a:r>
              <a:rPr lang="es-HN" sz="1400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año</a:t>
            </a:r>
          </a:p>
          <a:p>
            <a:endParaRPr lang="es-HN" sz="2000" b="1" dirty="0">
              <a:solidFill>
                <a:srgbClr val="1243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HN" sz="2000" b="1" dirty="0">
                <a:solidFill>
                  <a:srgbClr val="140C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Pilar:</a:t>
            </a:r>
            <a:r>
              <a:rPr lang="es-HN" sz="2000" b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HN" sz="2000" b="1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Infraestructura</a:t>
            </a:r>
          </a:p>
          <a:p>
            <a:endParaRPr lang="es-HN" sz="2000" b="1" dirty="0">
              <a:solidFill>
                <a:srgbClr val="1243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HN" sz="2000" b="1" dirty="0" smtClean="0">
                <a:solidFill>
                  <a:srgbClr val="140C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 índice:</a:t>
            </a:r>
            <a:r>
              <a:rPr lang="es-HN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HN" sz="2000" b="1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Requisitos básicos</a:t>
            </a:r>
          </a:p>
          <a:p>
            <a:endParaRPr lang="es-HN" sz="2000" b="1" dirty="0" smtClean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89" y="1428023"/>
            <a:ext cx="9142412" cy="13462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HN" sz="3600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Pilares de Competitividad aplicados por la caficultura en Honduras</a:t>
            </a:r>
            <a:endParaRPr lang="es-HN" sz="3600" dirty="0">
              <a:solidFill>
                <a:srgbClr val="1243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84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DEFINAMOS COMPETITIVIDAD</a:t>
            </a:r>
            <a:endParaRPr lang="en-US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421725" y="1826004"/>
            <a:ext cx="6099016" cy="3727176"/>
            <a:chOff x="1470990" y="1749285"/>
            <a:chExt cx="6099016" cy="3727176"/>
          </a:xfrm>
        </p:grpSpPr>
        <p:sp>
          <p:nvSpPr>
            <p:cNvPr id="5" name="Rechteck 4"/>
            <p:cNvSpPr>
              <a:spLocks noChangeAspect="1"/>
            </p:cNvSpPr>
            <p:nvPr/>
          </p:nvSpPr>
          <p:spPr>
            <a:xfrm>
              <a:off x="1470990" y="1749285"/>
              <a:ext cx="6099016" cy="3727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81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1026" name="Picture 2" descr="C:\Users\TORBEN~1\AppData\Local\Temp\VMwareDnD\eb2c1f47\NeumannGruppeLogo_1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561" y="1967013"/>
              <a:ext cx="621670" cy="594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379722" y="6586997"/>
            <a:ext cx="602407" cy="217888"/>
          </a:xfrm>
        </p:spPr>
        <p:txBody>
          <a:bodyPr/>
          <a:lstStyle>
            <a:lvl1pPr>
              <a:defRPr b="1">
                <a:solidFill>
                  <a:srgbClr val="12432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44DF272-019A-4C68-A2CF-2329B28DED5C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4" name="Bildplatzhalter 3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Rectangle 11"/>
          <p:cNvSpPr/>
          <p:nvPr/>
        </p:nvSpPr>
        <p:spPr>
          <a:xfrm>
            <a:off x="813589" y="2340906"/>
            <a:ext cx="51535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Conjunto </a:t>
            </a:r>
            <a:r>
              <a:rPr lang="es-H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instituciones, políticas y factores que definen los niveles de prosperidad económica sostenible hoy y a </a:t>
            </a:r>
            <a:r>
              <a:rPr lang="es-H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mediano plazo de un país o empresa.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14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F272-019A-4C68-A2CF-2329B28DED5C}" type="slidenum">
              <a:rPr lang="de-DE" smtClean="0"/>
              <a:pPr/>
              <a:t>30</a:t>
            </a:fld>
            <a:endParaRPr lang="de-DE" dirty="0"/>
          </a:p>
        </p:txBody>
      </p:sp>
      <p:pic>
        <p:nvPicPr>
          <p:cNvPr id="7" name="Picture 2" descr="http://www.parquedelcafe.co/wp-content/uploads/cafe_para_tod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222"/>
            <a:ext cx="9143997" cy="51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589" y="1428023"/>
            <a:ext cx="9142412" cy="13462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HN" sz="3600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Pilares de Competitividad aplicados por la caficultura en Honduras</a:t>
            </a:r>
            <a:endParaRPr lang="es-HN" sz="3600" dirty="0">
              <a:solidFill>
                <a:srgbClr val="1243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18590" y="3117766"/>
            <a:ext cx="7225407" cy="3125687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HN" sz="2000" b="1" dirty="0">
                <a:solidFill>
                  <a:srgbClr val="A30E0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Caficultura hondureña: </a:t>
            </a:r>
            <a:r>
              <a:rPr lang="es-HN" sz="2000" b="1" dirty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Institucionalidad </a:t>
            </a:r>
            <a:r>
              <a:rPr lang="es-HN" sz="2000" b="1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cafetalera</a:t>
            </a:r>
          </a:p>
          <a:p>
            <a:endParaRPr lang="es-HN" sz="2000" b="1" dirty="0" smtClean="0">
              <a:solidFill>
                <a:srgbClr val="1243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HN" sz="2000" b="1" dirty="0">
                <a:solidFill>
                  <a:srgbClr val="140C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Pilar:</a:t>
            </a:r>
            <a:r>
              <a:rPr lang="es-HN" sz="2000" b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HN" sz="2000" b="1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Instituciones</a:t>
            </a:r>
          </a:p>
          <a:p>
            <a:endParaRPr lang="es-HN" sz="2000" b="1" dirty="0" smtClean="0">
              <a:solidFill>
                <a:srgbClr val="1243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HN" sz="2000" b="1" dirty="0" smtClean="0">
                <a:solidFill>
                  <a:srgbClr val="140C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 índice: </a:t>
            </a:r>
            <a:r>
              <a:rPr lang="es-HN" sz="2000" b="1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Requisitos básicos</a:t>
            </a:r>
          </a:p>
          <a:p>
            <a:endParaRPr lang="es-HN" b="1" dirty="0" smtClean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20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F272-019A-4C68-A2CF-2329B28DED5C}" type="slidenum">
              <a:rPr lang="de-DE" smtClean="0"/>
              <a:pPr/>
              <a:t>31</a:t>
            </a:fld>
            <a:endParaRPr lang="de-DE" dirty="0"/>
          </a:p>
        </p:txBody>
      </p:sp>
      <p:pic>
        <p:nvPicPr>
          <p:cNvPr id="7" name="Picture 2" descr="http://www.parquedelcafe.co/wp-content/uploads/cafe_para_tod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222"/>
            <a:ext cx="9143997" cy="51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589" y="1428023"/>
            <a:ext cx="9142412" cy="13462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HN" sz="3600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Pilares de Competitividad aplicados por la caficultura en Honduras</a:t>
            </a:r>
            <a:endParaRPr lang="es-HN" sz="3600" dirty="0">
              <a:solidFill>
                <a:srgbClr val="1243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25416" y="3117766"/>
            <a:ext cx="8018582" cy="3125687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HN" sz="2000" b="1" dirty="0">
                <a:solidFill>
                  <a:srgbClr val="A30E0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Caficultura hondureña: </a:t>
            </a:r>
            <a:r>
              <a:rPr lang="es-HN" sz="2000" b="1" dirty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Alianzas estratégicas </a:t>
            </a:r>
            <a:r>
              <a:rPr lang="es-HN" sz="2000" b="1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internacionales</a:t>
            </a:r>
          </a:p>
          <a:p>
            <a:endParaRPr lang="es-HN" sz="2000" b="1" dirty="0" smtClean="0">
              <a:solidFill>
                <a:srgbClr val="1243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HN" sz="2000" b="1" dirty="0">
                <a:solidFill>
                  <a:srgbClr val="140C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Pilar:</a:t>
            </a:r>
            <a:r>
              <a:rPr lang="es-HN" sz="2000" b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HN" sz="2000" b="1" dirty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Sofisticación de los </a:t>
            </a:r>
            <a:r>
              <a:rPr lang="es-HN" sz="2000" b="1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negocios</a:t>
            </a:r>
          </a:p>
          <a:p>
            <a:endParaRPr lang="es-HN" sz="2000" b="1" dirty="0" smtClean="0">
              <a:solidFill>
                <a:srgbClr val="1243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HN" sz="2000" b="1" dirty="0" smtClean="0">
                <a:solidFill>
                  <a:srgbClr val="140C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 índice: </a:t>
            </a:r>
            <a:r>
              <a:rPr lang="es-HN" sz="2000" b="1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Variables de innovación</a:t>
            </a:r>
          </a:p>
          <a:p>
            <a:endParaRPr lang="es-HN" b="1" dirty="0" smtClean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79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F272-019A-4C68-A2CF-2329B28DED5C}" type="slidenum">
              <a:rPr lang="de-DE" smtClean="0"/>
              <a:pPr/>
              <a:t>32</a:t>
            </a:fld>
            <a:endParaRPr lang="de-DE" dirty="0"/>
          </a:p>
        </p:txBody>
      </p:sp>
      <p:pic>
        <p:nvPicPr>
          <p:cNvPr id="7" name="Picture 2" descr="http://www.parquedelcafe.co/wp-content/uploads/cafe_para_tod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222"/>
            <a:ext cx="9143997" cy="51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589" y="1428023"/>
            <a:ext cx="9142412" cy="13462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HN" sz="3600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Pilares de Competitividad aplicados por la caficultura en Honduras</a:t>
            </a:r>
            <a:endParaRPr lang="es-HN" sz="3600" dirty="0">
              <a:solidFill>
                <a:srgbClr val="1243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08296" y="3117766"/>
            <a:ext cx="7835702" cy="3125687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HN" sz="2000" b="1" dirty="0">
                <a:solidFill>
                  <a:srgbClr val="A30E0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Caficultura hondureña: </a:t>
            </a:r>
            <a:r>
              <a:rPr lang="es-HN" sz="2000" b="1" dirty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Medición, control y certificación de </a:t>
            </a:r>
            <a:r>
              <a:rPr lang="es-HN" sz="2000" b="1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cultivos</a:t>
            </a:r>
          </a:p>
          <a:p>
            <a:endParaRPr lang="es-HN" sz="2000" b="1" dirty="0" smtClean="0">
              <a:solidFill>
                <a:srgbClr val="1243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HN" sz="2000" b="1" dirty="0">
                <a:solidFill>
                  <a:srgbClr val="140C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Pilar:</a:t>
            </a:r>
            <a:r>
              <a:rPr lang="es-HN" sz="2000" b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HN" sz="2000" b="1" dirty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Eficiencia en el mercado de bienes y </a:t>
            </a:r>
            <a:r>
              <a:rPr lang="es-HN" sz="2000" b="1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productos</a:t>
            </a:r>
          </a:p>
          <a:p>
            <a:r>
              <a:rPr lang="es-HN" sz="2000" b="1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s-HN" sz="2000" b="1" dirty="0" smtClean="0">
                <a:solidFill>
                  <a:srgbClr val="140C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 índice: </a:t>
            </a:r>
            <a:r>
              <a:rPr lang="es-HN" sz="2000" b="1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Factores que mejoran eficiencia</a:t>
            </a:r>
          </a:p>
          <a:p>
            <a:endParaRPr lang="es-HN" b="1" dirty="0" smtClean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HN" b="1" dirty="0" smtClean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20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F272-019A-4C68-A2CF-2329B28DED5C}" type="slidenum">
              <a:rPr lang="de-DE" smtClean="0"/>
              <a:pPr/>
              <a:t>33</a:t>
            </a:fld>
            <a:endParaRPr lang="de-DE" dirty="0"/>
          </a:p>
        </p:txBody>
      </p:sp>
      <p:pic>
        <p:nvPicPr>
          <p:cNvPr id="7" name="Picture 2" descr="http://www.parquedelcafe.co/wp-content/uploads/cafe_para_tod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222"/>
            <a:ext cx="9143997" cy="51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589" y="1428023"/>
            <a:ext cx="9142412" cy="13462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HN" sz="3600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Pilares de Competitividad aplicados por la caficultura en Honduras</a:t>
            </a:r>
            <a:endParaRPr lang="es-HN" sz="3600" dirty="0">
              <a:solidFill>
                <a:srgbClr val="1243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4566" y="3117766"/>
            <a:ext cx="7779431" cy="3125687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HN" sz="2000" b="1" dirty="0">
                <a:solidFill>
                  <a:srgbClr val="A30E0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Caficultura hondureña: </a:t>
            </a:r>
            <a:r>
              <a:rPr lang="es-HN" sz="2000" b="1" dirty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Exportación y generación de </a:t>
            </a:r>
            <a:r>
              <a:rPr lang="es-HN" sz="2000" b="1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divisas y empleo (empleo: 1 millón – directos e indirectos)</a:t>
            </a:r>
          </a:p>
          <a:p>
            <a:endParaRPr lang="es-HN" sz="2000" b="1" dirty="0" smtClean="0">
              <a:solidFill>
                <a:srgbClr val="1243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HN" sz="2000" b="1" dirty="0">
                <a:solidFill>
                  <a:srgbClr val="140C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Pilar:</a:t>
            </a:r>
            <a:r>
              <a:rPr lang="es-HN" sz="2000" b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HN" sz="2000" b="1" dirty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Ambiente </a:t>
            </a:r>
            <a:r>
              <a:rPr lang="es-HN" sz="2000" b="1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macroeconómico</a:t>
            </a:r>
          </a:p>
          <a:p>
            <a:r>
              <a:rPr lang="es-HN" sz="20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s-HN" sz="2000" b="1" dirty="0" smtClean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HN" sz="2000" b="1" dirty="0" smtClean="0">
                <a:solidFill>
                  <a:srgbClr val="140C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 índice: </a:t>
            </a:r>
            <a:r>
              <a:rPr lang="es-HN" sz="2000" b="1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Requisitos básicos</a:t>
            </a:r>
          </a:p>
          <a:p>
            <a:endParaRPr lang="es-HN" b="1" dirty="0" smtClean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HN" b="1" dirty="0" smtClean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95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F272-019A-4C68-A2CF-2329B28DED5C}" type="slidenum">
              <a:rPr lang="de-DE" smtClean="0"/>
              <a:pPr/>
              <a:t>34</a:t>
            </a:fld>
            <a:endParaRPr lang="de-DE" dirty="0"/>
          </a:p>
        </p:txBody>
      </p:sp>
      <p:sp>
        <p:nvSpPr>
          <p:cNvPr id="9" name="Titel 2"/>
          <p:cNvSpPr>
            <a:spLocks noGrp="1"/>
          </p:cNvSpPr>
          <p:nvPr>
            <p:ph type="title"/>
          </p:nvPr>
        </p:nvSpPr>
        <p:spPr>
          <a:xfrm>
            <a:off x="252480" y="192750"/>
            <a:ext cx="7786051" cy="346050"/>
          </a:xfrm>
        </p:spPr>
        <p:txBody>
          <a:bodyPr/>
          <a:lstStyle/>
          <a:p>
            <a:r>
              <a:rPr lang="es-H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Indicadores clave sobre el café</a:t>
            </a:r>
            <a:r>
              <a:rPr lang="es-HN" noProof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s-HN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274563" y="1267137"/>
            <a:ext cx="9144000" cy="1220787"/>
            <a:chOff x="2766438" y="506183"/>
            <a:chExt cx="9144751" cy="1221145"/>
          </a:xfrm>
        </p:grpSpPr>
        <p:sp>
          <p:nvSpPr>
            <p:cNvPr id="12" name="Title 1"/>
            <p:cNvSpPr txBox="1">
              <a:spLocks/>
            </p:cNvSpPr>
            <p:nvPr/>
          </p:nvSpPr>
          <p:spPr bwMode="auto">
            <a:xfrm>
              <a:off x="2766438" y="506183"/>
              <a:ext cx="9144751" cy="1221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899" tIns="60949" rIns="121899" bIns="60949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s-HN" sz="9600" b="1" dirty="0">
                <a:solidFill>
                  <a:srgbClr val="254061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907130" y="1727328"/>
              <a:ext cx="6263201" cy="0"/>
            </a:xfrm>
            <a:prstGeom prst="line">
              <a:avLst/>
            </a:prstGeom>
            <a:ln>
              <a:solidFill>
                <a:srgbClr val="12432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80616" y="1112154"/>
            <a:ext cx="9356725" cy="2137043"/>
            <a:chOff x="2631800" y="506183"/>
            <a:chExt cx="9357493" cy="2137670"/>
          </a:xfrm>
        </p:grpSpPr>
        <p:sp>
          <p:nvSpPr>
            <p:cNvPr id="16" name="Title 1"/>
            <p:cNvSpPr txBox="1">
              <a:spLocks/>
            </p:cNvSpPr>
            <p:nvPr/>
          </p:nvSpPr>
          <p:spPr bwMode="auto">
            <a:xfrm>
              <a:off x="2766438" y="506183"/>
              <a:ext cx="9144751" cy="1221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899" tIns="60949" rIns="121899" bIns="60949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HN" sz="9600" b="1" dirty="0" smtClean="0">
                  <a:solidFill>
                    <a:srgbClr val="124325"/>
                  </a:solidFill>
                </a:rPr>
                <a:t>5</a:t>
              </a:r>
              <a:endParaRPr lang="en-US" altLang="es-HN" sz="9600" b="1" dirty="0">
                <a:solidFill>
                  <a:srgbClr val="124325"/>
                </a:solidFill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2631800" y="2023886"/>
              <a:ext cx="9357493" cy="619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es-HN" altLang="es-HN" sz="3200" b="1" dirty="0" smtClean="0">
                  <a:solidFill>
                    <a:srgbClr val="124325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Indicadores</a:t>
              </a:r>
              <a:r>
                <a:rPr lang="en-US" altLang="es-HN" sz="3200" b="1" dirty="0" smtClean="0">
                  <a:solidFill>
                    <a:srgbClr val="124325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clave de la </a:t>
              </a:r>
              <a:r>
                <a:rPr lang="en-US" altLang="es-HN" sz="3200" b="1" dirty="0" err="1" smtClean="0">
                  <a:solidFill>
                    <a:srgbClr val="124325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caficultura</a:t>
              </a:r>
              <a:r>
                <a:rPr lang="en-US" altLang="es-HN" sz="3200" b="1" dirty="0" smtClean="0">
                  <a:solidFill>
                    <a:srgbClr val="124325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s-HN" sz="3200" b="1" dirty="0" err="1" smtClean="0">
                  <a:solidFill>
                    <a:srgbClr val="124325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en</a:t>
              </a:r>
              <a:r>
                <a:rPr lang="en-US" altLang="es-HN" sz="3200" b="1" dirty="0" smtClean="0">
                  <a:solidFill>
                    <a:srgbClr val="124325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HN</a:t>
              </a:r>
              <a:endParaRPr lang="en-US" altLang="es-HN" sz="3200" b="1" dirty="0">
                <a:solidFill>
                  <a:srgbClr val="124325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274563" y="3216261"/>
            <a:ext cx="7040159" cy="48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s-HN" altLang="es-HN" sz="2400" dirty="0" smtClean="0">
                <a:solidFill>
                  <a:srgbClr val="12432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HN </a:t>
            </a:r>
            <a:endParaRPr lang="es-HN" altLang="es-HN" sz="2400" dirty="0">
              <a:solidFill>
                <a:srgbClr val="12432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39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F272-019A-4C68-A2CF-2329B28DED5C}" type="slidenum">
              <a:rPr lang="de-DE" smtClean="0"/>
              <a:pPr/>
              <a:t>35</a:t>
            </a:fld>
            <a:endParaRPr lang="de-DE" dirty="0"/>
          </a:p>
        </p:txBody>
      </p:sp>
      <p:sp>
        <p:nvSpPr>
          <p:cNvPr id="9" name="Titel 2"/>
          <p:cNvSpPr>
            <a:spLocks noGrp="1"/>
          </p:cNvSpPr>
          <p:nvPr>
            <p:ph type="title"/>
          </p:nvPr>
        </p:nvSpPr>
        <p:spPr>
          <a:xfrm>
            <a:off x="252480" y="192750"/>
            <a:ext cx="7786051" cy="346050"/>
          </a:xfrm>
        </p:spPr>
        <p:txBody>
          <a:bodyPr/>
          <a:lstStyle/>
          <a:p>
            <a:r>
              <a:rPr lang="es-HN" noProof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Estratificaci</a:t>
            </a:r>
            <a:r>
              <a:rPr lang="es-HN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ón</a:t>
            </a:r>
            <a:r>
              <a:rPr lang="es-H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producción de café en Honduras</a:t>
            </a:r>
            <a:r>
              <a:rPr lang="es-HN" noProof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s-HN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3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6596531"/>
              </p:ext>
            </p:extLst>
          </p:nvPr>
        </p:nvGraphicFramePr>
        <p:xfrm>
          <a:off x="946999" y="1519310"/>
          <a:ext cx="6874638" cy="3398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54006" y="5565192"/>
            <a:ext cx="8845024" cy="923330"/>
          </a:xfrm>
          <a:prstGeom prst="rect">
            <a:avLst/>
          </a:prstGeom>
          <a:noFill/>
          <a:ln>
            <a:solidFill>
              <a:srgbClr val="124325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H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1/3 </a:t>
            </a:r>
            <a:r>
              <a:rPr lang="es-H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la producción en manos del </a:t>
            </a:r>
            <a:r>
              <a:rPr lang="es-H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70% </a:t>
            </a:r>
            <a:r>
              <a:rPr lang="es-H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los productores, otro </a:t>
            </a:r>
            <a:r>
              <a:rPr lang="es-H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1/3 </a:t>
            </a:r>
            <a:r>
              <a:rPr lang="es-H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manos del </a:t>
            </a:r>
            <a:r>
              <a:rPr lang="es-H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25% </a:t>
            </a:r>
            <a:r>
              <a:rPr lang="es-H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</a:t>
            </a:r>
            <a:r>
              <a:rPr lang="es-H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1/3 </a:t>
            </a:r>
            <a:r>
              <a:rPr lang="es-H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manos del </a:t>
            </a:r>
            <a:r>
              <a:rPr lang="es-H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5%.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HN" b="1" dirty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95%  </a:t>
            </a:r>
            <a:r>
              <a:rPr lang="es-HN" b="1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productores cosecha el café con sus propias familias</a:t>
            </a:r>
            <a:endParaRPr lang="es-HN" b="1" dirty="0">
              <a:solidFill>
                <a:srgbClr val="1243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79003" y="1300250"/>
            <a:ext cx="1611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HN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7.5 millones QQ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44043" y="1266946"/>
            <a:ext cx="20649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HN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120,000 productores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02767" y="4982940"/>
            <a:ext cx="1937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HN" sz="1400" b="1" dirty="0" smtClean="0">
                <a:latin typeface="Agency FB" panose="020B0503020202020204" pitchFamily="34" charset="0"/>
              </a:rPr>
              <a:t>Fuente:</a:t>
            </a:r>
            <a:r>
              <a:rPr lang="es-HN" sz="1400" dirty="0" smtClean="0">
                <a:latin typeface="Agency FB" panose="020B0503020202020204" pitchFamily="34" charset="0"/>
              </a:rPr>
              <a:t> IHCAFE</a:t>
            </a:r>
            <a:endParaRPr lang="es-HN" sz="14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39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Costo de Producción 2015</a:t>
            </a:r>
            <a:endParaRPr lang="es-H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F272-019A-4C68-A2CF-2329B28DED5C}" type="slidenum">
              <a:rPr lang="de-DE" smtClean="0"/>
              <a:pPr/>
              <a:t>36</a:t>
            </a:fld>
            <a:endParaRPr lang="de-DE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4954949"/>
              </p:ext>
            </p:extLst>
          </p:nvPr>
        </p:nvGraphicFramePr>
        <p:xfrm>
          <a:off x="1187427" y="1296911"/>
          <a:ext cx="6851104" cy="391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uadroTexto 2"/>
          <p:cNvSpPr txBox="1"/>
          <p:nvPr/>
        </p:nvSpPr>
        <p:spPr>
          <a:xfrm>
            <a:off x="-27722" y="3068960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USD/46KG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uadroTexto 3"/>
          <p:cNvSpPr txBox="1"/>
          <p:nvPr/>
        </p:nvSpPr>
        <p:spPr>
          <a:xfrm>
            <a:off x="252480" y="5585175"/>
            <a:ext cx="8729649" cy="923330"/>
          </a:xfrm>
          <a:prstGeom prst="rect">
            <a:avLst/>
          </a:prstGeom>
          <a:noFill/>
          <a:ln>
            <a:solidFill>
              <a:srgbClr val="124325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HN" b="1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promedio de costo de producción es de $110 FOB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H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generador de costo más alto es $130 pero representa únicamente el 5% de la producción</a:t>
            </a:r>
            <a:endParaRPr lang="es-H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7020" y="5213943"/>
            <a:ext cx="1937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HN" sz="1400" b="1" dirty="0" smtClean="0">
                <a:latin typeface="Agency FB" panose="020B0503020202020204" pitchFamily="34" charset="0"/>
              </a:rPr>
              <a:t>Fuente:</a:t>
            </a:r>
            <a:r>
              <a:rPr lang="es-HN" sz="1400" dirty="0" smtClean="0">
                <a:latin typeface="Agency FB" panose="020B0503020202020204" pitchFamily="34" charset="0"/>
              </a:rPr>
              <a:t> BECAMO</a:t>
            </a:r>
            <a:endParaRPr lang="es-HN" sz="14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27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Componentes del costo</a:t>
            </a:r>
            <a:endParaRPr lang="es-H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F272-019A-4C68-A2CF-2329B28DED5C}" type="slidenum">
              <a:rPr lang="de-DE" smtClean="0"/>
              <a:pPr/>
              <a:t>37</a:t>
            </a:fld>
            <a:endParaRPr lang="de-DE" dirty="0"/>
          </a:p>
        </p:txBody>
      </p:sp>
      <p:graphicFrame>
        <p:nvGraphicFramePr>
          <p:cNvPr id="6" name="Marcador de contenid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5056917"/>
              </p:ext>
            </p:extLst>
          </p:nvPr>
        </p:nvGraphicFramePr>
        <p:xfrm>
          <a:off x="98475" y="634265"/>
          <a:ext cx="8883654" cy="4305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926517" y="5237325"/>
            <a:ext cx="1937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HN" sz="1400" b="1" dirty="0" smtClean="0">
                <a:latin typeface="Agency FB" panose="020B0503020202020204" pitchFamily="34" charset="0"/>
              </a:rPr>
              <a:t>Fuente:</a:t>
            </a:r>
            <a:r>
              <a:rPr lang="es-HN" sz="1400" dirty="0" smtClean="0">
                <a:latin typeface="Agency FB" panose="020B0503020202020204" pitchFamily="34" charset="0"/>
              </a:rPr>
              <a:t> BECAMO</a:t>
            </a:r>
            <a:endParaRPr lang="es-HN" sz="1400" dirty="0">
              <a:latin typeface="Agency FB" panose="020B0503020202020204" pitchFamily="34" charset="0"/>
            </a:endParaRPr>
          </a:p>
        </p:txBody>
      </p:sp>
      <p:sp>
        <p:nvSpPr>
          <p:cNvPr id="9" name="CuadroTexto 3"/>
          <p:cNvSpPr txBox="1"/>
          <p:nvPr/>
        </p:nvSpPr>
        <p:spPr>
          <a:xfrm>
            <a:off x="252480" y="5664790"/>
            <a:ext cx="8729649" cy="646331"/>
          </a:xfrm>
          <a:prstGeom prst="rect">
            <a:avLst/>
          </a:prstGeom>
          <a:noFill/>
          <a:ln>
            <a:solidFill>
              <a:srgbClr val="124325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HN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36% corresponde a Mano de Obra de recolección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HN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23% corresponde a costo de preparación para ser exportado</a:t>
            </a:r>
          </a:p>
        </p:txBody>
      </p:sp>
    </p:spTree>
    <p:extLst>
      <p:ext uri="{BB962C8B-B14F-4D97-AF65-F5344CB8AC3E}">
        <p14:creationId xmlns:p14="http://schemas.microsoft.com/office/powerpoint/2010/main" val="318242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F272-019A-4C68-A2CF-2329B28DED5C}" type="slidenum">
              <a:rPr lang="de-DE" smtClean="0"/>
              <a:pPr/>
              <a:t>38</a:t>
            </a:fld>
            <a:endParaRPr lang="de-DE" dirty="0"/>
          </a:p>
        </p:txBody>
      </p:sp>
      <p:sp>
        <p:nvSpPr>
          <p:cNvPr id="9" name="Titel 2"/>
          <p:cNvSpPr>
            <a:spLocks noGrp="1"/>
          </p:cNvSpPr>
          <p:nvPr>
            <p:ph type="title"/>
          </p:nvPr>
        </p:nvSpPr>
        <p:spPr>
          <a:xfrm>
            <a:off x="252480" y="192750"/>
            <a:ext cx="7786051" cy="346050"/>
          </a:xfrm>
        </p:spPr>
        <p:txBody>
          <a:bodyPr/>
          <a:lstStyle/>
          <a:p>
            <a:r>
              <a:rPr lang="es-H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Indicadores clave sobre el café</a:t>
            </a:r>
            <a:r>
              <a:rPr lang="es-HN" noProof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s-HN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252480" y="1265485"/>
            <a:ext cx="9144000" cy="1220787"/>
            <a:chOff x="2766438" y="506183"/>
            <a:chExt cx="9144751" cy="1221145"/>
          </a:xfrm>
        </p:grpSpPr>
        <p:sp>
          <p:nvSpPr>
            <p:cNvPr id="12" name="Title 1"/>
            <p:cNvSpPr txBox="1">
              <a:spLocks/>
            </p:cNvSpPr>
            <p:nvPr/>
          </p:nvSpPr>
          <p:spPr bwMode="auto">
            <a:xfrm>
              <a:off x="2766438" y="506183"/>
              <a:ext cx="9144751" cy="1221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899" tIns="60949" rIns="121899" bIns="60949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s-HN" sz="9600" b="1" dirty="0">
                <a:solidFill>
                  <a:srgbClr val="254061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766438" y="1727328"/>
              <a:ext cx="6263201" cy="0"/>
            </a:xfrm>
            <a:prstGeom prst="line">
              <a:avLst/>
            </a:prstGeom>
            <a:ln>
              <a:solidFill>
                <a:srgbClr val="12432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96155" y="1166358"/>
            <a:ext cx="9356725" cy="1939699"/>
            <a:chOff x="2660066" y="506183"/>
            <a:chExt cx="9357493" cy="1940268"/>
          </a:xfrm>
        </p:grpSpPr>
        <p:sp>
          <p:nvSpPr>
            <p:cNvPr id="16" name="Title 1"/>
            <p:cNvSpPr txBox="1">
              <a:spLocks/>
            </p:cNvSpPr>
            <p:nvPr/>
          </p:nvSpPr>
          <p:spPr bwMode="auto">
            <a:xfrm>
              <a:off x="2766438" y="506183"/>
              <a:ext cx="9144751" cy="1221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899" tIns="60949" rIns="121899" bIns="60949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HN" sz="9600" b="1" dirty="0" smtClean="0">
                  <a:solidFill>
                    <a:srgbClr val="124325"/>
                  </a:solidFill>
                </a:rPr>
                <a:t>5</a:t>
              </a:r>
              <a:endParaRPr lang="en-US" altLang="es-HN" sz="9600" b="1" dirty="0">
                <a:solidFill>
                  <a:srgbClr val="124325"/>
                </a:solidFill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2660066" y="1826484"/>
              <a:ext cx="9357493" cy="619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es-HN" altLang="es-HN" sz="3200" b="1" dirty="0" smtClean="0">
                  <a:solidFill>
                    <a:srgbClr val="124325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COMPARATIVOS</a:t>
              </a:r>
              <a:endParaRPr lang="en-US" altLang="es-HN" sz="3200" b="1" dirty="0">
                <a:solidFill>
                  <a:srgbClr val="124325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96155" y="3106057"/>
            <a:ext cx="704015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s-HN" altLang="es-HN" sz="2400" dirty="0" smtClean="0">
                <a:solidFill>
                  <a:srgbClr val="12432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HN, Región CA y LA</a:t>
            </a:r>
            <a:endParaRPr lang="es-HN" altLang="es-HN" sz="2400" dirty="0">
              <a:solidFill>
                <a:srgbClr val="12432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98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Relación de producción 2014 - 2015</a:t>
            </a:r>
            <a:endParaRPr lang="es-H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F272-019A-4C68-A2CF-2329B28DED5C}" type="slidenum">
              <a:rPr lang="de-DE" smtClean="0"/>
              <a:pPr/>
              <a:t>39</a:t>
            </a:fld>
            <a:endParaRPr lang="de-D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71" y="853813"/>
            <a:ext cx="7965154" cy="59510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43637" y="6388164"/>
            <a:ext cx="1937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HN" sz="1400" b="1" dirty="0" smtClean="0">
                <a:latin typeface="Agency FB" panose="020B0503020202020204" pitchFamily="34" charset="0"/>
              </a:rPr>
              <a:t>Fuente:</a:t>
            </a:r>
            <a:r>
              <a:rPr lang="es-HN" sz="1400" dirty="0" smtClean="0">
                <a:latin typeface="Agency FB" panose="020B0503020202020204" pitchFamily="34" charset="0"/>
              </a:rPr>
              <a:t> IHCAFE</a:t>
            </a:r>
            <a:endParaRPr lang="es-HN" sz="14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70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F272-019A-4C68-A2CF-2329B28DED5C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8" y="1159934"/>
            <a:ext cx="8266667" cy="4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3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Países productores en el mundo 2015 -2016</a:t>
            </a:r>
            <a:endParaRPr lang="es-H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F272-019A-4C68-A2CF-2329B28DED5C}" type="slidenum">
              <a:rPr lang="de-DE" smtClean="0"/>
              <a:pPr/>
              <a:t>40</a:t>
            </a:fld>
            <a:endParaRPr lang="de-DE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398671"/>
              </p:ext>
            </p:extLst>
          </p:nvPr>
        </p:nvGraphicFramePr>
        <p:xfrm>
          <a:off x="1209083" y="956600"/>
          <a:ext cx="6725095" cy="55270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3104"/>
                <a:gridCol w="2847972"/>
                <a:gridCol w="2914019"/>
              </a:tblGrid>
              <a:tr h="630497"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es-HN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s-HN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24325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ES_tradnl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PAÍS</a:t>
                      </a:r>
                      <a:endParaRPr lang="es-HN" sz="2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A30E0C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ES_tradnl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QQ</a:t>
                      </a:r>
                      <a:endParaRPr lang="es-HN" sz="2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A30E0C"/>
                    </a:solidFill>
                  </a:tcPr>
                </a:tc>
              </a:tr>
              <a:tr h="381302"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es-ES_tradnl" sz="1800" dirty="0" smtClean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s-HN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2432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Brasil</a:t>
                      </a:r>
                      <a:endParaRPr lang="es-HN" sz="2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r>
                        <a:rPr lang="es-ES_tradnl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65.6 </a:t>
                      </a:r>
                      <a:r>
                        <a:rPr lang="es-ES_tradnl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mio</a:t>
                      </a:r>
                      <a:r>
                        <a:rPr lang="es-ES_tradnl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endParaRPr lang="es-HN" sz="2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541746"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es-ES_tradnl" sz="1800" b="1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</a:t>
                      </a:r>
                      <a:endParaRPr lang="es-HN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2432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Vietnam</a:t>
                      </a:r>
                      <a:endParaRPr lang="es-HN" sz="2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r>
                        <a:rPr lang="es-ES_tradnl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37.5 </a:t>
                      </a:r>
                      <a:r>
                        <a:rPr lang="es-ES_tradnl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mio</a:t>
                      </a:r>
                      <a:r>
                        <a:rPr lang="es-ES_tradnl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s-HN" sz="2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76260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HN" sz="1200" baseline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              </a:t>
                      </a:r>
                      <a:r>
                        <a:rPr lang="es-HN" sz="1600" baseline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</a:t>
                      </a:r>
                      <a:endParaRPr lang="es-HN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24325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s-ES_tradnl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Colombia</a:t>
                      </a:r>
                      <a:endParaRPr lang="es-HN" sz="2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es-ES_tradnl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es-ES_tradnl" sz="24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es-ES_tradnl" sz="2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18.0 </a:t>
                      </a:r>
                      <a:r>
                        <a:rPr lang="es-ES_tradnl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mio</a:t>
                      </a:r>
                      <a:r>
                        <a:rPr lang="es-ES_tradnl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endParaRPr lang="es-HN" sz="2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541746"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es-ES_tradnl" sz="1800" b="1" baseline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 4</a:t>
                      </a:r>
                      <a:endParaRPr lang="es-HN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24325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s-ES_tradnl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Indonesia</a:t>
                      </a:r>
                      <a:endParaRPr lang="es-HN" sz="2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es-ES_tradnl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15.7 </a:t>
                      </a:r>
                      <a:r>
                        <a:rPr lang="es-ES_tradnl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mio</a:t>
                      </a:r>
                      <a:r>
                        <a:rPr lang="es-ES_tradnl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endParaRPr lang="es-HN" sz="2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381302"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es-HN" sz="12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HN" sz="16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</a:t>
                      </a:r>
                      <a:endParaRPr lang="es-HN" sz="16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24325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s-ES_tradnl" sz="24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Honduras</a:t>
                      </a:r>
                      <a:endParaRPr lang="es-HN" sz="24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124325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es-ES_tradnl" sz="24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7.3 </a:t>
                      </a:r>
                      <a:r>
                        <a:rPr lang="es-ES_tradnl" sz="24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mio</a:t>
                      </a:r>
                      <a:r>
                        <a:rPr lang="es-ES_tradnl" sz="24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s-HN" sz="24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124325"/>
                    </a:solidFill>
                  </a:tcPr>
                </a:tc>
              </a:tr>
              <a:tr h="381302"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es-ES_tradnl" sz="1800" b="1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6 </a:t>
                      </a:r>
                      <a:endParaRPr lang="es-HN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24325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s-ES_tradnl" sz="24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India</a:t>
                      </a:r>
                      <a:endParaRPr lang="es-HN" sz="24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es-ES_tradnl" sz="24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6.9 </a:t>
                      </a:r>
                      <a:r>
                        <a:rPr lang="es-ES_tradnl" sz="24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mio</a:t>
                      </a:r>
                      <a:r>
                        <a:rPr lang="es-ES_tradnl" sz="24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s-HN" sz="24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381302"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es-ES_tradnl" sz="1800" b="1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7 </a:t>
                      </a:r>
                      <a:endParaRPr lang="es-HN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24325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s-ES_tradnl" sz="24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Etiopía</a:t>
                      </a:r>
                      <a:endParaRPr lang="es-HN" sz="24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es-ES_tradnl" sz="24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6.5 </a:t>
                      </a:r>
                      <a:r>
                        <a:rPr lang="es-ES_tradnl" sz="24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mio</a:t>
                      </a:r>
                      <a:r>
                        <a:rPr lang="es-ES_tradnl" sz="24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s-HN" sz="24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381302"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es-ES_tradnl" sz="1800" b="1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8</a:t>
                      </a:r>
                      <a:endParaRPr lang="es-HN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2432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México</a:t>
                      </a:r>
                      <a:endParaRPr lang="es-HN" sz="2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es-ES_tradnl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4.8 </a:t>
                      </a:r>
                      <a:r>
                        <a:rPr lang="es-ES_tradnl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mio</a:t>
                      </a:r>
                      <a:r>
                        <a:rPr lang="es-ES_tradnl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s-HN" sz="2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381302"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es-ES_tradnl" sz="1800" b="1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9</a:t>
                      </a:r>
                      <a:endParaRPr lang="es-HN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24325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s-ES_tradnl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Uganda</a:t>
                      </a:r>
                      <a:endParaRPr lang="es-HN" sz="2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es-ES_tradnl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4.8 </a:t>
                      </a:r>
                      <a:r>
                        <a:rPr lang="es-ES_tradnl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mio</a:t>
                      </a:r>
                      <a:r>
                        <a:rPr lang="es-ES_tradnl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s-HN" sz="2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762604"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10</a:t>
                      </a:r>
                      <a:endParaRPr lang="es-HN" sz="14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24325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s-ES_tradnl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Guatemala</a:t>
                      </a:r>
                      <a:endParaRPr lang="es-HN" sz="2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es-ES_tradnl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4.4 </a:t>
                      </a:r>
                      <a:r>
                        <a:rPr lang="es-ES_tradnl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mio</a:t>
                      </a:r>
                      <a:r>
                        <a:rPr lang="es-ES_tradnl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s-HN" sz="2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743637" y="6586994"/>
            <a:ext cx="1937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HN" sz="1400" b="1" dirty="0" smtClean="0">
                <a:latin typeface="Agency FB" panose="020B0503020202020204" pitchFamily="34" charset="0"/>
              </a:rPr>
              <a:t>Fuente:</a:t>
            </a:r>
            <a:r>
              <a:rPr lang="es-HN" sz="1400" dirty="0" smtClean="0">
                <a:latin typeface="Agency FB" panose="020B0503020202020204" pitchFamily="34" charset="0"/>
              </a:rPr>
              <a:t> BECAMO</a:t>
            </a:r>
            <a:endParaRPr lang="es-HN" sz="14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31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251519" y="5708994"/>
            <a:ext cx="8640961" cy="317894"/>
          </a:xfrm>
        </p:spPr>
        <p:txBody>
          <a:bodyPr/>
          <a:lstStyle/>
          <a:p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ANÁLISIS IMPORTANTES  </a:t>
            </a:r>
            <a:endParaRPr lang="en-US" sz="16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FACTORES PARA INVERTIR Y HACER NEGOCIO</a:t>
            </a:r>
            <a:endParaRPr lang="en-US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49106" y="28136"/>
            <a:ext cx="2843373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791" y="-506440"/>
            <a:ext cx="2563087" cy="1638301"/>
          </a:xfrm>
          <a:prstGeom prst="rect">
            <a:avLst/>
          </a:prstGeom>
        </p:spPr>
      </p:pic>
      <p:pic>
        <p:nvPicPr>
          <p:cNvPr id="25" name="Picture 2" descr="http://www.delta-cafes.com/assets/images/backgrounds/cafe_sau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4" y="744467"/>
            <a:ext cx="8069131" cy="409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67896" y="827242"/>
            <a:ext cx="5208205" cy="3963482"/>
          </a:xfrm>
          <a:prstGeom prst="rect">
            <a:avLst/>
          </a:prstGeom>
          <a:solidFill>
            <a:srgbClr val="124325">
              <a:alpha val="59999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FFFFFF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00148" y="909578"/>
            <a:ext cx="4522683" cy="375982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grpSp>
        <p:nvGrpSpPr>
          <p:cNvPr id="15" name="Group 8"/>
          <p:cNvGrpSpPr>
            <a:grpSpLocks/>
          </p:cNvGrpSpPr>
          <p:nvPr/>
        </p:nvGrpSpPr>
        <p:grpSpPr bwMode="auto">
          <a:xfrm>
            <a:off x="2168503" y="1250350"/>
            <a:ext cx="4876799" cy="508574"/>
            <a:chOff x="1522412" y="760183"/>
            <a:chExt cx="9144000" cy="1221283"/>
          </a:xfrm>
        </p:grpSpPr>
        <p:sp>
          <p:nvSpPr>
            <p:cNvPr id="16" name="Title 1"/>
            <p:cNvSpPr txBox="1">
              <a:spLocks/>
            </p:cNvSpPr>
            <p:nvPr/>
          </p:nvSpPr>
          <p:spPr>
            <a:xfrm>
              <a:off x="1522412" y="760183"/>
              <a:ext cx="9144000" cy="1221283"/>
            </a:xfrm>
            <a:prstGeom prst="rect">
              <a:avLst/>
            </a:prstGeom>
          </p:spPr>
          <p:txBody>
            <a:bodyPr lIns="121899" tIns="60949" rIns="121899" bIns="60949" anchor="ctr">
              <a:normAutofit fontScale="47500" lnSpcReduction="20000"/>
            </a:bodyPr>
            <a:lstStyle>
              <a:lvl1pPr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6080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6080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6080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6080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buSzPct val="100000"/>
                <a:defRPr/>
              </a:pPr>
              <a:r>
                <a:rPr lang="en-US" sz="6400" b="1" spc="600" dirty="0" smtClea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COMPETITVIDAD</a:t>
              </a:r>
              <a:endParaRPr lang="en-US" sz="6400" b="1" spc="6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2963862" y="1941763"/>
              <a:ext cx="6261100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7"/>
          <p:cNvGrpSpPr>
            <a:grpSpLocks/>
          </p:cNvGrpSpPr>
          <p:nvPr/>
        </p:nvGrpSpPr>
        <p:grpSpPr bwMode="auto">
          <a:xfrm>
            <a:off x="3711553" y="2501814"/>
            <a:ext cx="1927225" cy="1489075"/>
            <a:chOff x="5378723" y="3153782"/>
            <a:chExt cx="1539900" cy="1190257"/>
          </a:xfrm>
        </p:grpSpPr>
        <p:grpSp>
          <p:nvGrpSpPr>
            <p:cNvPr id="20" name="Group 23"/>
            <p:cNvGrpSpPr>
              <a:grpSpLocks/>
            </p:cNvGrpSpPr>
            <p:nvPr/>
          </p:nvGrpSpPr>
          <p:grpSpPr bwMode="auto">
            <a:xfrm>
              <a:off x="5385037" y="3415861"/>
              <a:ext cx="1418751" cy="928178"/>
              <a:chOff x="4144267" y="2755210"/>
              <a:chExt cx="1898359" cy="1241948"/>
            </a:xfrm>
          </p:grpSpPr>
          <p:sp>
            <p:nvSpPr>
              <p:cNvPr id="22" name="Rectangle 21"/>
              <p:cNvSpPr>
                <a:spLocks noChangeArrowheads="1"/>
              </p:cNvSpPr>
              <p:nvPr/>
            </p:nvSpPr>
            <p:spPr bwMode="auto">
              <a:xfrm>
                <a:off x="4144305" y="3289137"/>
                <a:ext cx="454863" cy="70802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FFFFFF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3" name="Rectangle 22"/>
              <p:cNvSpPr>
                <a:spLocks noChangeArrowheads="1"/>
              </p:cNvSpPr>
              <p:nvPr/>
            </p:nvSpPr>
            <p:spPr bwMode="auto">
              <a:xfrm>
                <a:off x="4865636" y="3075203"/>
                <a:ext cx="454863" cy="9219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FFFFFF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5586968" y="2755999"/>
                <a:ext cx="454863" cy="124115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FFFFFF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</p:grpSp>
        <p:cxnSp>
          <p:nvCxnSpPr>
            <p:cNvPr id="21" name="Curved Connector 20"/>
            <p:cNvCxnSpPr>
              <a:cxnSpLocks noChangeShapeType="1"/>
            </p:cNvCxnSpPr>
            <p:nvPr/>
          </p:nvCxnSpPr>
          <p:spPr bwMode="auto">
            <a:xfrm flipV="1">
              <a:off x="5378723" y="3153782"/>
              <a:ext cx="1539900" cy="501228"/>
            </a:xfrm>
            <a:prstGeom prst="curvedConnector3">
              <a:avLst>
                <a:gd name="adj1" fmla="val 37847"/>
              </a:avLst>
            </a:prstGeom>
            <a:noFill/>
            <a:ln w="76200">
              <a:solidFill>
                <a:srgbClr val="FFFFFF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40226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9"/>
    </mc:Choice>
    <mc:Fallback xmlns="">
      <p:transition spd="slow" advTm="1419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F272-019A-4C68-A2CF-2329B28DED5C}" type="slidenum">
              <a:rPr lang="de-DE" smtClean="0"/>
              <a:pPr/>
              <a:t>42</a:t>
            </a:fld>
            <a:endParaRPr lang="de-DE" dirty="0"/>
          </a:p>
        </p:txBody>
      </p:sp>
      <p:pic>
        <p:nvPicPr>
          <p:cNvPr id="14" name="Picture 2" descr="http://www.delta-cafes.com/assets/images/backgrounds/cafe_sau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0628"/>
            <a:ext cx="9129398" cy="462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200321" y="1004997"/>
            <a:ext cx="9144000" cy="1435100"/>
            <a:chOff x="2766438" y="506183"/>
            <a:chExt cx="9144751" cy="1435521"/>
          </a:xfrm>
        </p:grpSpPr>
        <p:sp>
          <p:nvSpPr>
            <p:cNvPr id="7" name="Title 1"/>
            <p:cNvSpPr txBox="1">
              <a:spLocks/>
            </p:cNvSpPr>
            <p:nvPr/>
          </p:nvSpPr>
          <p:spPr bwMode="auto">
            <a:xfrm>
              <a:off x="2766438" y="506183"/>
              <a:ext cx="9144751" cy="1221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899" tIns="60949" rIns="121899" bIns="60949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s-HN" sz="9600" b="1" dirty="0">
                <a:solidFill>
                  <a:srgbClr val="254061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845820" y="1941704"/>
              <a:ext cx="6263201" cy="0"/>
            </a:xfrm>
            <a:prstGeom prst="line">
              <a:avLst/>
            </a:prstGeom>
            <a:ln>
              <a:solidFill>
                <a:srgbClr val="12432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1"/>
          <p:cNvSpPr txBox="1">
            <a:spLocks/>
          </p:cNvSpPr>
          <p:nvPr/>
        </p:nvSpPr>
        <p:spPr bwMode="auto">
          <a:xfrm>
            <a:off x="185719" y="1112154"/>
            <a:ext cx="9144000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49" rIns="121899" bIns="6094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HN" sz="9600" dirty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85719" y="2538572"/>
            <a:ext cx="9356725" cy="619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s-HN" altLang="es-HN" sz="3200" b="1" dirty="0" smtClean="0">
                <a:solidFill>
                  <a:srgbClr val="12432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Factores para invertir</a:t>
            </a:r>
            <a:endParaRPr lang="en-US" altLang="es-HN" sz="3200" b="1" dirty="0">
              <a:solidFill>
                <a:srgbClr val="12432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200321" y="3184918"/>
            <a:ext cx="7040159" cy="48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s-HN" altLang="es-HN" sz="2400" dirty="0" smtClean="0">
                <a:solidFill>
                  <a:srgbClr val="12432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HN, Región y América Latina</a:t>
            </a:r>
            <a:endParaRPr lang="es-HN" altLang="es-HN" sz="2400" dirty="0">
              <a:solidFill>
                <a:srgbClr val="12432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51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FACTORES IMPORTANTES PARA INVERSIONISTAS</a:t>
            </a:r>
            <a:endParaRPr lang="es-H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F272-019A-4C68-A2CF-2329B28DED5C}" type="slidenum">
              <a:rPr lang="de-DE" smtClean="0"/>
              <a:pPr/>
              <a:t>43</a:t>
            </a:fld>
            <a:endParaRPr lang="de-DE" dirty="0"/>
          </a:p>
        </p:txBody>
      </p:sp>
      <p:sp>
        <p:nvSpPr>
          <p:cNvPr id="3" name="Rectangle 2"/>
          <p:cNvSpPr/>
          <p:nvPr/>
        </p:nvSpPr>
        <p:spPr>
          <a:xfrm>
            <a:off x="271120" y="2741505"/>
            <a:ext cx="8117058" cy="315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HN" sz="2000" dirty="0" smtClean="0">
                <a:solidFill>
                  <a:srgbClr val="997C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acuerdo a encuestas de opinión financiera en América Latina (2015) lo que más se analiza a la hora de invertir es: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HN" sz="2000" dirty="0" smtClean="0">
              <a:solidFill>
                <a:srgbClr val="997C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romanLcPeriod"/>
            </a:pPr>
            <a:r>
              <a:rPr lang="es-HN" dirty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 condiciones de </a:t>
            </a:r>
            <a:r>
              <a:rPr lang="es-HN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seguridad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LcPeriod"/>
            </a:pPr>
            <a:r>
              <a:rPr lang="es-HN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es-HN" dirty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política fiscal </a:t>
            </a:r>
            <a:endParaRPr lang="es-HN" dirty="0" smtClean="0">
              <a:solidFill>
                <a:srgbClr val="1243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romanLcPeriod"/>
            </a:pPr>
            <a:r>
              <a:rPr lang="es-HN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es-HN" dirty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política monetaria</a:t>
            </a:r>
            <a:endParaRPr lang="es-HN" dirty="0" smtClean="0">
              <a:solidFill>
                <a:srgbClr val="1243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lnSpc>
                <a:spcPct val="150000"/>
              </a:lnSpc>
              <a:spcAft>
                <a:spcPts val="0"/>
              </a:spcAft>
              <a:buFont typeface="+mj-lt"/>
              <a:buAutoNum type="romanLcPeriod"/>
            </a:pPr>
            <a:r>
              <a:rPr lang="es-HN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 factores externos </a:t>
            </a:r>
          </a:p>
          <a:p>
            <a:pPr marL="514350" indent="-514350">
              <a:lnSpc>
                <a:spcPct val="150000"/>
              </a:lnSpc>
              <a:spcAft>
                <a:spcPts val="0"/>
              </a:spcAft>
              <a:buFont typeface="+mj-lt"/>
              <a:buAutoNum type="romanLcPeriod"/>
            </a:pPr>
            <a:r>
              <a:rPr lang="es-HN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Crecimiento económico   </a:t>
            </a: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252480" y="897841"/>
            <a:ext cx="9144000" cy="1435100"/>
            <a:chOff x="2766438" y="506183"/>
            <a:chExt cx="9144751" cy="1435521"/>
          </a:xfrm>
        </p:grpSpPr>
        <p:sp>
          <p:nvSpPr>
            <p:cNvPr id="7" name="Title 1"/>
            <p:cNvSpPr txBox="1">
              <a:spLocks/>
            </p:cNvSpPr>
            <p:nvPr/>
          </p:nvSpPr>
          <p:spPr bwMode="auto">
            <a:xfrm>
              <a:off x="2766438" y="506183"/>
              <a:ext cx="9144751" cy="1221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899" tIns="60949" rIns="121899" bIns="60949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s-HN" sz="9600" b="1" dirty="0">
                <a:solidFill>
                  <a:srgbClr val="254061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845820" y="1941704"/>
              <a:ext cx="6263201" cy="0"/>
            </a:xfrm>
            <a:prstGeom prst="line">
              <a:avLst/>
            </a:prstGeom>
            <a:ln>
              <a:solidFill>
                <a:srgbClr val="12432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1"/>
          <p:cNvSpPr txBox="1">
            <a:spLocks/>
          </p:cNvSpPr>
          <p:nvPr/>
        </p:nvSpPr>
        <p:spPr bwMode="auto">
          <a:xfrm>
            <a:off x="148975" y="984210"/>
            <a:ext cx="9144000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49" rIns="121899" bIns="6094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HN" sz="9600" dirty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94542" y="6218932"/>
            <a:ext cx="1937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HN" sz="1400" b="1" dirty="0" smtClean="0">
                <a:latin typeface="Agency FB" panose="020B0503020202020204" pitchFamily="34" charset="0"/>
              </a:rPr>
              <a:t>Fuente:</a:t>
            </a:r>
            <a:r>
              <a:rPr lang="es-HN" sz="1400" dirty="0" smtClean="0">
                <a:latin typeface="Agency FB" panose="020B0503020202020204" pitchFamily="34" charset="0"/>
              </a:rPr>
              <a:t> EL ECONOMISTA</a:t>
            </a:r>
            <a:endParaRPr lang="es-HN" sz="14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96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F272-019A-4C68-A2CF-2329B28DED5C}" type="slidenum">
              <a:rPr lang="de-DE" smtClean="0"/>
              <a:pPr/>
              <a:t>44</a:t>
            </a:fld>
            <a:endParaRPr lang="de-DE" dirty="0"/>
          </a:p>
        </p:txBody>
      </p:sp>
      <p:pic>
        <p:nvPicPr>
          <p:cNvPr id="10" name="Picture 2" descr="http://www.delta-cafes.com/assets/images/backgrounds/cafe_sau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4741"/>
            <a:ext cx="9129398" cy="401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155371" y="779641"/>
            <a:ext cx="9144000" cy="1435100"/>
            <a:chOff x="2766438" y="506183"/>
            <a:chExt cx="9144751" cy="1435521"/>
          </a:xfrm>
        </p:grpSpPr>
        <p:sp>
          <p:nvSpPr>
            <p:cNvPr id="7" name="Title 1"/>
            <p:cNvSpPr txBox="1">
              <a:spLocks/>
            </p:cNvSpPr>
            <p:nvPr/>
          </p:nvSpPr>
          <p:spPr bwMode="auto">
            <a:xfrm>
              <a:off x="2766438" y="506183"/>
              <a:ext cx="9144751" cy="1221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899" tIns="60949" rIns="121899" bIns="60949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s-HN" sz="9600" b="1" dirty="0">
                <a:solidFill>
                  <a:srgbClr val="254061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845820" y="1941704"/>
              <a:ext cx="6263201" cy="0"/>
            </a:xfrm>
            <a:prstGeom prst="line">
              <a:avLst/>
            </a:prstGeom>
            <a:ln>
              <a:solidFill>
                <a:srgbClr val="12432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1"/>
          <p:cNvSpPr txBox="1">
            <a:spLocks/>
          </p:cNvSpPr>
          <p:nvPr/>
        </p:nvSpPr>
        <p:spPr bwMode="auto">
          <a:xfrm>
            <a:off x="140769" y="1005726"/>
            <a:ext cx="9144000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49" rIns="121899" bIns="6094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HN" sz="9600" dirty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0769" y="2266807"/>
            <a:ext cx="8974028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s-HN" altLang="es-HN" sz="3200" b="1" dirty="0" smtClean="0">
                <a:solidFill>
                  <a:srgbClr val="12432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Factores para hacer Negocios</a:t>
            </a:r>
            <a:endParaRPr lang="en-US" altLang="es-HN" sz="3200" b="1" dirty="0">
              <a:solidFill>
                <a:srgbClr val="12432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126168" y="2840161"/>
            <a:ext cx="7040159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s-HN" altLang="es-HN" sz="2400" dirty="0" smtClean="0">
                <a:solidFill>
                  <a:srgbClr val="12432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¨DOING BUSINESS¨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s-HN" altLang="es-HN" sz="2400" dirty="0" smtClean="0">
                <a:solidFill>
                  <a:srgbClr val="12432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HN, Región y América Latina</a:t>
            </a:r>
            <a:endParaRPr lang="es-HN" altLang="es-HN" sz="2400" dirty="0">
              <a:solidFill>
                <a:srgbClr val="12432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00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F272-019A-4C68-A2CF-2329B28DED5C}" type="slidenum">
              <a:rPr lang="de-DE" smtClean="0"/>
              <a:pPr/>
              <a:t>45</a:t>
            </a:fld>
            <a:endParaRPr lang="de-DE" dirty="0"/>
          </a:p>
        </p:txBody>
      </p:sp>
      <p:pic>
        <p:nvPicPr>
          <p:cNvPr id="10" name="Picture 2" descr="http://www.delta-cafes.com/assets/images/backgrounds/cafe_sau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2" y="1810077"/>
            <a:ext cx="9129398" cy="401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52480" y="2665156"/>
            <a:ext cx="4407059" cy="2560320"/>
          </a:xfrm>
          <a:prstGeom prst="roundRect">
            <a:avLst/>
          </a:prstGeom>
          <a:solidFill>
            <a:srgbClr val="A30E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15" name="TextBox 237"/>
          <p:cNvSpPr txBox="1">
            <a:spLocks noChangeArrowheads="1"/>
          </p:cNvSpPr>
          <p:nvPr/>
        </p:nvSpPr>
        <p:spPr bwMode="auto">
          <a:xfrm>
            <a:off x="419925" y="2990213"/>
            <a:ext cx="407217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Doing</a:t>
            </a:r>
            <a:r>
              <a:rPr lang="es-HN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Business (WBG)</a:t>
            </a:r>
            <a:r>
              <a:rPr lang="es-HN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proporciona una medición objetiva de las normas que regulan la actividad empresarial y su aplicación en 189 economías y ciudades seleccionadas en el ámbito subnacional y regional</a:t>
            </a:r>
            <a:r>
              <a:rPr lang="es-HN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252480" y="192750"/>
            <a:ext cx="7786051" cy="346050"/>
          </a:xfrm>
        </p:spPr>
        <p:txBody>
          <a:bodyPr/>
          <a:lstStyle/>
          <a:p>
            <a:r>
              <a:rPr lang="es-H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¿QUÉ ES EL DOING BUSINESS REPORT?  </a:t>
            </a:r>
            <a:endParaRPr lang="es-H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09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F272-019A-4C68-A2CF-2329B28DED5C}" type="slidenum">
              <a:rPr lang="de-DE" smtClean="0"/>
              <a:pPr/>
              <a:t>46</a:t>
            </a:fld>
            <a:endParaRPr lang="de-DE" dirty="0"/>
          </a:p>
        </p:txBody>
      </p:sp>
      <p:pic>
        <p:nvPicPr>
          <p:cNvPr id="10" name="Picture 2" descr="http://www.delta-cafes.com/assets/images/backgrounds/cafe_sau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2790"/>
            <a:ext cx="9129398" cy="401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252480" y="192750"/>
            <a:ext cx="7786051" cy="346050"/>
          </a:xfrm>
        </p:spPr>
        <p:txBody>
          <a:bodyPr/>
          <a:lstStyle/>
          <a:p>
            <a:r>
              <a:rPr lang="es-H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DIEZ FACTORES QUE MIDE EL ÍNDICE ¨DOING BUSINESS¨ </a:t>
            </a:r>
            <a:endParaRPr lang="es-H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600155"/>
              </p:ext>
            </p:extLst>
          </p:nvPr>
        </p:nvGraphicFramePr>
        <p:xfrm>
          <a:off x="0" y="1315267"/>
          <a:ext cx="4384431" cy="447231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4384431"/>
              </a:tblGrid>
              <a:tr h="401511">
                <a:tc>
                  <a:txBody>
                    <a:bodyPr/>
                    <a:lstStyle/>
                    <a:p>
                      <a:pPr algn="ctr"/>
                      <a:r>
                        <a:rPr lang="es-HN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FACTORES</a:t>
                      </a:r>
                      <a:r>
                        <a:rPr lang="es-HN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s-HN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124325"/>
                    </a:solidFill>
                  </a:tcPr>
                </a:tc>
              </a:tr>
              <a:tr h="401511">
                <a:tc>
                  <a:txBody>
                    <a:bodyPr/>
                    <a:lstStyle/>
                    <a:p>
                      <a:r>
                        <a:rPr lang="es-HN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Apertura</a:t>
                      </a:r>
                      <a:r>
                        <a:rPr lang="es-HN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 una empresa</a:t>
                      </a:r>
                      <a:endParaRPr lang="es-HN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401511">
                <a:tc>
                  <a:txBody>
                    <a:bodyPr/>
                    <a:lstStyle/>
                    <a:p>
                      <a:r>
                        <a:rPr lang="es-HN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Manejo de permisos de construcción </a:t>
                      </a:r>
                      <a:endParaRPr lang="es-HN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401511">
                <a:tc>
                  <a:txBody>
                    <a:bodyPr/>
                    <a:lstStyle/>
                    <a:p>
                      <a:r>
                        <a:rPr lang="es-HN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Obtención de electricidad</a:t>
                      </a:r>
                      <a:endParaRPr lang="es-HN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401511">
                <a:tc>
                  <a:txBody>
                    <a:bodyPr/>
                    <a:lstStyle/>
                    <a:p>
                      <a:r>
                        <a:rPr lang="es-HN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Registro de propiedades</a:t>
                      </a:r>
                      <a:endParaRPr lang="es-HN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401511">
                <a:tc>
                  <a:txBody>
                    <a:bodyPr/>
                    <a:lstStyle/>
                    <a:p>
                      <a:r>
                        <a:rPr lang="es-HN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Obtención de crédito</a:t>
                      </a:r>
                      <a:endParaRPr lang="es-HN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401511">
                <a:tc>
                  <a:txBody>
                    <a:bodyPr/>
                    <a:lstStyle/>
                    <a:p>
                      <a:r>
                        <a:rPr lang="es-HN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Protección del inversionista minoritario</a:t>
                      </a:r>
                      <a:endParaRPr lang="es-HN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401511">
                <a:tc>
                  <a:txBody>
                    <a:bodyPr/>
                    <a:lstStyle/>
                    <a:p>
                      <a:r>
                        <a:rPr lang="es-HN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Pago de impuestos</a:t>
                      </a:r>
                      <a:endParaRPr lang="es-HN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401511">
                <a:tc>
                  <a:txBody>
                    <a:bodyPr/>
                    <a:lstStyle/>
                    <a:p>
                      <a:r>
                        <a:rPr lang="es-HN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Comercio transfronterizos</a:t>
                      </a:r>
                      <a:endParaRPr lang="es-HN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401511">
                <a:tc>
                  <a:txBody>
                    <a:bodyPr/>
                    <a:lstStyle/>
                    <a:p>
                      <a:r>
                        <a:rPr lang="es-HN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Cumplimiento</a:t>
                      </a:r>
                      <a:r>
                        <a:rPr lang="es-HN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 contratos</a:t>
                      </a:r>
                      <a:endParaRPr lang="es-HN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401511">
                <a:tc>
                  <a:txBody>
                    <a:bodyPr/>
                    <a:lstStyle/>
                    <a:p>
                      <a:r>
                        <a:rPr lang="es-HN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Resolución de solvencias</a:t>
                      </a:r>
                      <a:endParaRPr lang="es-HN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289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CLIMA HONDURAS PARA HACER NEGOCIO</a:t>
            </a:r>
            <a:endParaRPr lang="es-H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F272-019A-4C68-A2CF-2329B28DED5C}" type="slidenum">
              <a:rPr lang="de-DE" smtClean="0"/>
              <a:pPr/>
              <a:t>47</a:t>
            </a:fld>
            <a:endParaRPr lang="de-DE" dirty="0"/>
          </a:p>
        </p:txBody>
      </p:sp>
      <p:sp>
        <p:nvSpPr>
          <p:cNvPr id="3" name="Rectangle 2"/>
          <p:cNvSpPr/>
          <p:nvPr/>
        </p:nvSpPr>
        <p:spPr>
          <a:xfrm>
            <a:off x="439761" y="1479739"/>
            <a:ext cx="811705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HN" dirty="0" smtClean="0">
                <a:solidFill>
                  <a:srgbClr val="997C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acuerdo al último reporte del DB:</a:t>
            </a:r>
          </a:p>
          <a:p>
            <a:pPr algn="just">
              <a:spcAft>
                <a:spcPts val="0"/>
              </a:spcAft>
            </a:pPr>
            <a:endParaRPr lang="es-HN" sz="2000" dirty="0" smtClean="0">
              <a:solidFill>
                <a:srgbClr val="997C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es-HN" dirty="0" smtClean="0">
                <a:solidFill>
                  <a:srgbClr val="997C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Honduras ocupa el puesto:</a:t>
            </a:r>
          </a:p>
          <a:p>
            <a:pPr marL="457200" indent="-45720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HN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110 de 189 economías</a:t>
            </a:r>
          </a:p>
          <a:p>
            <a:pPr marL="457200" indent="-457200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s-HN" dirty="0" smtClean="0">
              <a:solidFill>
                <a:srgbClr val="1243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es-HN" dirty="0" smtClean="0">
                <a:solidFill>
                  <a:srgbClr val="997C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Variación entre 2015 – 2016</a:t>
            </a:r>
            <a:r>
              <a:rPr lang="es-HN" b="1" dirty="0" smtClean="0">
                <a:solidFill>
                  <a:srgbClr val="997C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342900" indent="-34290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HN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5 puntos</a:t>
            </a:r>
          </a:p>
          <a:p>
            <a:pPr>
              <a:spcAft>
                <a:spcPts val="0"/>
              </a:spcAft>
            </a:pPr>
            <a:endParaRPr lang="es-HN" dirty="0" smtClean="0">
              <a:solidFill>
                <a:srgbClr val="1243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es-HN" dirty="0" smtClean="0">
                <a:solidFill>
                  <a:srgbClr val="997C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factor mejor calificado fue:</a:t>
            </a:r>
          </a:p>
          <a:p>
            <a:pPr marL="342900" indent="-34290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HN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Obtención de crédito (Jóvenes emprendedores)</a:t>
            </a:r>
          </a:p>
          <a:p>
            <a:pPr marL="342900" indent="-342900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s-HN" dirty="0" smtClean="0">
              <a:solidFill>
                <a:srgbClr val="1243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es-HN" dirty="0" smtClean="0">
                <a:solidFill>
                  <a:srgbClr val="997C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factor peor calificado fue: </a:t>
            </a:r>
          </a:p>
          <a:p>
            <a:pPr marL="342900" indent="-34290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HN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Pago de impuestos</a:t>
            </a:r>
          </a:p>
          <a:p>
            <a:pPr>
              <a:spcAft>
                <a:spcPts val="0"/>
              </a:spcAft>
            </a:pPr>
            <a:endParaRPr lang="es-HN" dirty="0" smtClean="0">
              <a:solidFill>
                <a:srgbClr val="1243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es-HN" dirty="0" smtClean="0">
                <a:solidFill>
                  <a:srgbClr val="997C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factor que más descendió:</a:t>
            </a:r>
            <a:r>
              <a:rPr lang="es-HN" b="1" dirty="0" smtClean="0">
                <a:solidFill>
                  <a:srgbClr val="997C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s-HN" b="1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 puntos</a:t>
            </a:r>
          </a:p>
          <a:p>
            <a:pPr marL="457200" indent="-45720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HN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Apertura de empresa </a:t>
            </a:r>
            <a:endParaRPr lang="es-HN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58919" y="6218887"/>
            <a:ext cx="242080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HN" sz="1400" b="1" dirty="0" smtClean="0">
                <a:latin typeface="Agency FB" panose="020B0503020202020204" pitchFamily="34" charset="0"/>
              </a:rPr>
              <a:t>Fuente</a:t>
            </a:r>
            <a:r>
              <a:rPr lang="es-HN" sz="1100" b="1" dirty="0" smtClean="0">
                <a:latin typeface="Agency FB" panose="020B0503020202020204" pitchFamily="34" charset="0"/>
              </a:rPr>
              <a:t>:</a:t>
            </a:r>
            <a:r>
              <a:rPr lang="es-HN" sz="1100" dirty="0" smtClean="0">
                <a:latin typeface="Agency FB" panose="020B0503020202020204" pitchFamily="34" charset="0"/>
              </a:rPr>
              <a:t> INFORME DOING BUSINESS</a:t>
            </a:r>
          </a:p>
          <a:p>
            <a:pPr algn="r"/>
            <a:r>
              <a:rPr lang="es-HN" sz="1100" dirty="0" smtClean="0">
                <a:latin typeface="Agency FB" panose="020B0503020202020204" pitchFamily="34" charset="0"/>
              </a:rPr>
              <a:t>2015- 2016 </a:t>
            </a:r>
            <a:endParaRPr lang="es-HN" sz="1100" dirty="0">
              <a:latin typeface="Agency FB" panose="020B0503020202020204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688282" y="5407228"/>
            <a:ext cx="10563" cy="319289"/>
          </a:xfrm>
          <a:prstGeom prst="straightConnector1">
            <a:avLst/>
          </a:prstGeom>
          <a:ln w="76200">
            <a:solidFill>
              <a:srgbClr val="A30E0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893528" y="3162885"/>
            <a:ext cx="0" cy="337624"/>
          </a:xfrm>
          <a:prstGeom prst="straightConnector1">
            <a:avLst/>
          </a:prstGeom>
          <a:ln w="76200">
            <a:solidFill>
              <a:srgbClr val="1243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28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F272-019A-4C68-A2CF-2329B28DED5C}" type="slidenum">
              <a:rPr lang="de-DE" smtClean="0"/>
              <a:pPr/>
              <a:t>48</a:t>
            </a:fld>
            <a:endParaRPr lang="de-DE" dirty="0"/>
          </a:p>
        </p:txBody>
      </p:sp>
      <p:sp>
        <p:nvSpPr>
          <p:cNvPr id="13" name="TextBox 12"/>
          <p:cNvSpPr txBox="1"/>
          <p:nvPr/>
        </p:nvSpPr>
        <p:spPr>
          <a:xfrm>
            <a:off x="5408983" y="6433108"/>
            <a:ext cx="2771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HN" sz="1400" b="1" dirty="0" smtClean="0">
                <a:latin typeface="Agency FB" panose="020B0503020202020204" pitchFamily="34" charset="0"/>
              </a:rPr>
              <a:t>Fuente:</a:t>
            </a:r>
            <a:r>
              <a:rPr lang="es-HN" sz="1400" dirty="0" smtClean="0">
                <a:latin typeface="Agency FB" panose="020B0503020202020204" pitchFamily="34" charset="0"/>
              </a:rPr>
              <a:t> </a:t>
            </a:r>
            <a:r>
              <a:rPr lang="es-HN" sz="1100" dirty="0" smtClean="0">
                <a:latin typeface="Agency FB" panose="020B0503020202020204" pitchFamily="34" charset="0"/>
              </a:rPr>
              <a:t>INFORME DOING BUSINESS 2015- 2016 </a:t>
            </a:r>
            <a:endParaRPr lang="es-HN" sz="1100" dirty="0">
              <a:latin typeface="Agency FB" panose="020B0503020202020204" pitchFamily="34" charset="0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52480" y="192750"/>
            <a:ext cx="7786051" cy="346050"/>
          </a:xfrm>
        </p:spPr>
        <p:txBody>
          <a:bodyPr/>
          <a:lstStyle/>
          <a:p>
            <a:r>
              <a:rPr lang="es-H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COMPARATIVO HONDURAS </a:t>
            </a:r>
            <a:r>
              <a:rPr lang="es-HN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vrs</a:t>
            </a:r>
            <a:r>
              <a:rPr lang="es-H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OTROS PAÍSES AMÉRICA LATINA</a:t>
            </a:r>
            <a:endParaRPr lang="es-H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9"/>
          <a:stretch/>
        </p:blipFill>
        <p:spPr>
          <a:xfrm>
            <a:off x="504587" y="872197"/>
            <a:ext cx="8069627" cy="542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9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COMPARATIVO FACTOR COMERCIO TRANSFRONTERIZO  </a:t>
            </a:r>
            <a:endParaRPr lang="es-H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F272-019A-4C68-A2CF-2329B28DED5C}" type="slidenum">
              <a:rPr lang="de-DE" smtClean="0"/>
              <a:pPr/>
              <a:t>49</a:t>
            </a:fld>
            <a:endParaRPr lang="de-DE" dirty="0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675249" y="999938"/>
            <a:ext cx="746994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HN" altLang="es-HN" sz="2400" dirty="0" smtClean="0">
                <a:solidFill>
                  <a:srgbClr val="12432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Honduras </a:t>
            </a:r>
            <a:r>
              <a:rPr lang="es-HN" altLang="es-HN" sz="2400" dirty="0" err="1" smtClean="0">
                <a:solidFill>
                  <a:srgbClr val="12432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vrs</a:t>
            </a:r>
            <a:r>
              <a:rPr lang="es-HN" altLang="es-HN" sz="2400" dirty="0" smtClean="0">
                <a:solidFill>
                  <a:srgbClr val="12432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Región</a:t>
            </a:r>
            <a:r>
              <a:rPr lang="es-HN" altLang="es-HN" sz="2400" dirty="0" smtClean="0">
                <a:solidFill>
                  <a:srgbClr val="A30E0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HN" altLang="es-HN" sz="2400" dirty="0" smtClean="0">
                <a:solidFill>
                  <a:srgbClr val="12432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comparativo factor Comercio Transfronterizo o exportaciones- </a:t>
            </a:r>
            <a:r>
              <a:rPr lang="es-HN" altLang="es-HN" sz="2400" b="1" dirty="0" smtClean="0">
                <a:solidFill>
                  <a:srgbClr val="A30E0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HN el menos competitivo en tiempos y costos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353323"/>
              </p:ext>
            </p:extLst>
          </p:nvPr>
        </p:nvGraphicFramePr>
        <p:xfrm>
          <a:off x="879230" y="2478709"/>
          <a:ext cx="7500492" cy="33593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5672"/>
                <a:gridCol w="1505551"/>
                <a:gridCol w="1506423"/>
                <a:gridCol w="1506423"/>
                <a:gridCol w="1506423"/>
              </a:tblGrid>
              <a:tr h="8454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PAÍS</a:t>
                      </a:r>
                      <a:endParaRPr lang="es-HN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1243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ADUANA (HRS)</a:t>
                      </a:r>
                      <a:endParaRPr lang="es-HN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1243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ADUANA (U$)</a:t>
                      </a:r>
                      <a:endParaRPr lang="es-HN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1243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TRÁMITE (HRS)</a:t>
                      </a:r>
                      <a:endParaRPr lang="es-HN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1243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TRÁMITE (U$)</a:t>
                      </a:r>
                      <a:endParaRPr lang="es-HN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124325"/>
                    </a:solidFill>
                  </a:tcPr>
                </a:tc>
              </a:tr>
              <a:tr h="5586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Panamá</a:t>
                      </a:r>
                      <a:endParaRPr lang="es-HN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A30E0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</a:t>
                      </a:r>
                      <a:endParaRPr lang="es-HN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270.00</a:t>
                      </a:r>
                      <a:endParaRPr lang="es-HN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es-HN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60.00</a:t>
                      </a:r>
                      <a:endParaRPr lang="es-HN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5586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CR</a:t>
                      </a:r>
                      <a:endParaRPr lang="es-HN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A30E0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</a:t>
                      </a:r>
                      <a:endParaRPr lang="es-HN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310.00</a:t>
                      </a:r>
                      <a:endParaRPr lang="es-HN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</a:t>
                      </a:r>
                      <a:endParaRPr lang="es-HN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105.00</a:t>
                      </a:r>
                      <a:endParaRPr lang="es-HN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5586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GTM</a:t>
                      </a:r>
                      <a:endParaRPr lang="es-HN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A30E0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endParaRPr lang="es-HN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347.00</a:t>
                      </a:r>
                      <a:endParaRPr lang="es-HN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</a:t>
                      </a:r>
                      <a:endParaRPr lang="es-HN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80.00</a:t>
                      </a:r>
                      <a:endParaRPr lang="es-HN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8379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HN</a:t>
                      </a:r>
                      <a:endParaRPr lang="es-HN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A30E0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A30E0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88</a:t>
                      </a:r>
                      <a:endParaRPr lang="es-HN" sz="2800" b="1" dirty="0">
                        <a:solidFill>
                          <a:srgbClr val="A30E0C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A30E0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594.00</a:t>
                      </a:r>
                      <a:endParaRPr lang="es-HN" sz="2800" b="1" dirty="0">
                        <a:solidFill>
                          <a:srgbClr val="A30E0C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A30E0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96</a:t>
                      </a:r>
                      <a:endParaRPr lang="es-HN" sz="2800" b="1" dirty="0">
                        <a:solidFill>
                          <a:srgbClr val="A30E0C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A30E0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345.00</a:t>
                      </a:r>
                      <a:endParaRPr lang="es-HN" sz="2800" b="1" dirty="0">
                        <a:solidFill>
                          <a:srgbClr val="A30E0C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442434" y="6325386"/>
            <a:ext cx="1937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HN" sz="1400" b="1" dirty="0" smtClean="0">
                <a:latin typeface="Agency FB" panose="020B0503020202020204" pitchFamily="34" charset="0"/>
              </a:rPr>
              <a:t>Fuente:</a:t>
            </a:r>
            <a:r>
              <a:rPr lang="es-HN" sz="1400" dirty="0" smtClean="0">
                <a:latin typeface="Agency FB" panose="020B0503020202020204" pitchFamily="34" charset="0"/>
              </a:rPr>
              <a:t> </a:t>
            </a:r>
            <a:r>
              <a:rPr lang="es-HN" sz="1400" dirty="0" err="1" smtClean="0">
                <a:latin typeface="Agency FB" panose="020B0503020202020204" pitchFamily="34" charset="0"/>
              </a:rPr>
              <a:t>Doing</a:t>
            </a:r>
            <a:r>
              <a:rPr lang="es-HN" sz="1400" dirty="0" smtClean="0">
                <a:latin typeface="Agency FB" panose="020B0503020202020204" pitchFamily="34" charset="0"/>
              </a:rPr>
              <a:t> Business </a:t>
            </a:r>
            <a:r>
              <a:rPr lang="es-HN" sz="1400" dirty="0" err="1" smtClean="0">
                <a:latin typeface="Agency FB" panose="020B0503020202020204" pitchFamily="34" charset="0"/>
              </a:rPr>
              <a:t>Report</a:t>
            </a:r>
            <a:r>
              <a:rPr lang="es-HN" sz="1400" dirty="0" smtClean="0">
                <a:latin typeface="Agency FB" panose="020B0503020202020204" pitchFamily="34" charset="0"/>
              </a:rPr>
              <a:t> 2015 – 2016 </a:t>
            </a:r>
            <a:endParaRPr lang="es-HN" sz="14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85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F272-019A-4C68-A2CF-2329B28DED5C}" type="slidenum">
              <a:rPr lang="de-DE" smtClean="0"/>
              <a:pPr/>
              <a:t>5</a:t>
            </a:fld>
            <a:endParaRPr lang="de-DE" dirty="0"/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879477" y="661988"/>
            <a:ext cx="9144000" cy="1435100"/>
            <a:chOff x="2766438" y="506183"/>
            <a:chExt cx="9144751" cy="1435521"/>
          </a:xfrm>
        </p:grpSpPr>
        <p:sp>
          <p:nvSpPr>
            <p:cNvPr id="7" name="Title 1"/>
            <p:cNvSpPr txBox="1">
              <a:spLocks/>
            </p:cNvSpPr>
            <p:nvPr/>
          </p:nvSpPr>
          <p:spPr bwMode="auto">
            <a:xfrm>
              <a:off x="2766438" y="506183"/>
              <a:ext cx="9144751" cy="1221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899" tIns="60949" rIns="121899" bIns="60949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HN" sz="9600" b="1" dirty="0">
                  <a:solidFill>
                    <a:srgbClr val="12432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r>
                <a:rPr lang="en-US" altLang="es-HN" sz="9600" b="1" dirty="0" smtClean="0">
                  <a:solidFill>
                    <a:srgbClr val="25406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en-US" altLang="es-HN" sz="9600" b="1" dirty="0">
                <a:solidFill>
                  <a:srgbClr val="2540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2845820" y="1941704"/>
              <a:ext cx="6263201" cy="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879477" y="2195513"/>
            <a:ext cx="9356725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s-HN" altLang="es-HN" sz="3200" b="1" dirty="0" smtClean="0">
                <a:solidFill>
                  <a:srgbClr val="12432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Índice Global de Competitividad</a:t>
            </a:r>
          </a:p>
        </p:txBody>
      </p:sp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879476" y="2909889"/>
            <a:ext cx="5689600" cy="48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s-HN" sz="2400" dirty="0" smtClean="0">
                <a:solidFill>
                  <a:srgbClr val="12432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2015- 2016</a:t>
            </a:r>
            <a:endParaRPr lang="en-US" altLang="es-HN" sz="2400" dirty="0">
              <a:solidFill>
                <a:srgbClr val="12432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16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251519" y="5708994"/>
            <a:ext cx="8640961" cy="317894"/>
          </a:xfrm>
        </p:spPr>
        <p:txBody>
          <a:bodyPr/>
          <a:lstStyle/>
          <a:p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DATOS IMPORTANTES  </a:t>
            </a:r>
            <a:endParaRPr lang="en-US" sz="16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ALGUNAS </a:t>
            </a:r>
            <a:r>
              <a:rPr lang="en-US" noProof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BARRERAS</a:t>
            </a:r>
            <a:endParaRPr lang="en-US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49106" y="28136"/>
            <a:ext cx="2843373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791" y="-506440"/>
            <a:ext cx="2563087" cy="1638301"/>
          </a:xfrm>
          <a:prstGeom prst="rect">
            <a:avLst/>
          </a:prstGeom>
        </p:spPr>
      </p:pic>
      <p:pic>
        <p:nvPicPr>
          <p:cNvPr id="25" name="Picture 2" descr="http://www.delta-cafes.com/assets/images/backgrounds/cafe_sau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4" y="744467"/>
            <a:ext cx="8069131" cy="409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67896" y="827242"/>
            <a:ext cx="5208205" cy="3963482"/>
          </a:xfrm>
          <a:prstGeom prst="rect">
            <a:avLst/>
          </a:prstGeom>
          <a:solidFill>
            <a:srgbClr val="124325">
              <a:alpha val="59999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FFFFFF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00148" y="909578"/>
            <a:ext cx="4522683" cy="375982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grpSp>
        <p:nvGrpSpPr>
          <p:cNvPr id="15" name="Group 8"/>
          <p:cNvGrpSpPr>
            <a:grpSpLocks/>
          </p:cNvGrpSpPr>
          <p:nvPr/>
        </p:nvGrpSpPr>
        <p:grpSpPr bwMode="auto">
          <a:xfrm>
            <a:off x="2168503" y="1214197"/>
            <a:ext cx="4876799" cy="508574"/>
            <a:chOff x="1522412" y="760183"/>
            <a:chExt cx="9144000" cy="1221283"/>
          </a:xfrm>
        </p:grpSpPr>
        <p:sp>
          <p:nvSpPr>
            <p:cNvPr id="16" name="Title 1"/>
            <p:cNvSpPr txBox="1">
              <a:spLocks/>
            </p:cNvSpPr>
            <p:nvPr/>
          </p:nvSpPr>
          <p:spPr>
            <a:xfrm>
              <a:off x="1522412" y="760183"/>
              <a:ext cx="9144000" cy="1221283"/>
            </a:xfrm>
            <a:prstGeom prst="rect">
              <a:avLst/>
            </a:prstGeom>
          </p:spPr>
          <p:txBody>
            <a:bodyPr lIns="121899" tIns="60949" rIns="121899" bIns="60949" anchor="ctr">
              <a:normAutofit fontScale="47500" lnSpcReduction="20000"/>
            </a:bodyPr>
            <a:lstStyle>
              <a:lvl1pPr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6080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6080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6080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6080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buSzPct val="100000"/>
                <a:defRPr/>
              </a:pPr>
              <a:r>
                <a:rPr lang="en-US" sz="6400" b="1" spc="600" dirty="0" smtClea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COMPETITVIDAD</a:t>
              </a:r>
              <a:endParaRPr lang="en-US" sz="6400" b="1" spc="6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2963862" y="1941763"/>
              <a:ext cx="6261100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7"/>
          <p:cNvGrpSpPr>
            <a:grpSpLocks/>
          </p:cNvGrpSpPr>
          <p:nvPr/>
        </p:nvGrpSpPr>
        <p:grpSpPr bwMode="auto">
          <a:xfrm>
            <a:off x="3711553" y="2501814"/>
            <a:ext cx="1927225" cy="1489075"/>
            <a:chOff x="5378723" y="3153782"/>
            <a:chExt cx="1539900" cy="1190257"/>
          </a:xfrm>
        </p:grpSpPr>
        <p:grpSp>
          <p:nvGrpSpPr>
            <p:cNvPr id="20" name="Group 23"/>
            <p:cNvGrpSpPr>
              <a:grpSpLocks/>
            </p:cNvGrpSpPr>
            <p:nvPr/>
          </p:nvGrpSpPr>
          <p:grpSpPr bwMode="auto">
            <a:xfrm>
              <a:off x="5385037" y="3415861"/>
              <a:ext cx="1418751" cy="928178"/>
              <a:chOff x="4144267" y="2755210"/>
              <a:chExt cx="1898359" cy="1241948"/>
            </a:xfrm>
          </p:grpSpPr>
          <p:sp>
            <p:nvSpPr>
              <p:cNvPr id="22" name="Rectangle 21"/>
              <p:cNvSpPr>
                <a:spLocks noChangeArrowheads="1"/>
              </p:cNvSpPr>
              <p:nvPr/>
            </p:nvSpPr>
            <p:spPr bwMode="auto">
              <a:xfrm>
                <a:off x="4144305" y="3289137"/>
                <a:ext cx="454863" cy="70802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FFFFFF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3" name="Rectangle 22"/>
              <p:cNvSpPr>
                <a:spLocks noChangeArrowheads="1"/>
              </p:cNvSpPr>
              <p:nvPr/>
            </p:nvSpPr>
            <p:spPr bwMode="auto">
              <a:xfrm>
                <a:off x="4865636" y="3075203"/>
                <a:ext cx="454863" cy="9219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FFFFFF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5586968" y="2755999"/>
                <a:ext cx="454863" cy="124115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FFFFFF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</p:grpSp>
        <p:cxnSp>
          <p:nvCxnSpPr>
            <p:cNvPr id="21" name="Curved Connector 20"/>
            <p:cNvCxnSpPr>
              <a:cxnSpLocks noChangeShapeType="1"/>
            </p:cNvCxnSpPr>
            <p:nvPr/>
          </p:nvCxnSpPr>
          <p:spPr bwMode="auto">
            <a:xfrm flipV="1">
              <a:off x="5378723" y="3153782"/>
              <a:ext cx="1539900" cy="501228"/>
            </a:xfrm>
            <a:prstGeom prst="curvedConnector3">
              <a:avLst>
                <a:gd name="adj1" fmla="val 37847"/>
              </a:avLst>
            </a:prstGeom>
            <a:noFill/>
            <a:ln w="76200">
              <a:solidFill>
                <a:srgbClr val="FFFFFF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25174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9"/>
    </mc:Choice>
    <mc:Fallback xmlns="">
      <p:transition spd="slow" advTm="1419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F272-019A-4C68-A2CF-2329B28DED5C}" type="slidenum">
              <a:rPr lang="de-DE" smtClean="0"/>
              <a:pPr/>
              <a:t>51</a:t>
            </a:fld>
            <a:endParaRPr lang="de-DE" dirty="0"/>
          </a:p>
        </p:txBody>
      </p:sp>
      <p:pic>
        <p:nvPicPr>
          <p:cNvPr id="14" name="Picture 2" descr="http://www.delta-cafes.com/assets/images/backgrounds/cafe_sau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0628"/>
            <a:ext cx="9129398" cy="462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93958" y="897841"/>
            <a:ext cx="9144000" cy="1435100"/>
            <a:chOff x="2766438" y="506183"/>
            <a:chExt cx="9144751" cy="1435521"/>
          </a:xfrm>
        </p:grpSpPr>
        <p:sp>
          <p:nvSpPr>
            <p:cNvPr id="7" name="Title 1"/>
            <p:cNvSpPr txBox="1">
              <a:spLocks/>
            </p:cNvSpPr>
            <p:nvPr/>
          </p:nvSpPr>
          <p:spPr bwMode="auto">
            <a:xfrm>
              <a:off x="2766438" y="506183"/>
              <a:ext cx="9144751" cy="1221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899" tIns="60949" rIns="121899" bIns="60949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s-HN" sz="9600" b="1" dirty="0">
                <a:solidFill>
                  <a:srgbClr val="254061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845820" y="1941704"/>
              <a:ext cx="6263201" cy="0"/>
            </a:xfrm>
            <a:prstGeom prst="line">
              <a:avLst/>
            </a:prstGeom>
            <a:ln>
              <a:solidFill>
                <a:srgbClr val="12432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1"/>
          <p:cNvSpPr txBox="1">
            <a:spLocks/>
          </p:cNvSpPr>
          <p:nvPr/>
        </p:nvSpPr>
        <p:spPr bwMode="auto">
          <a:xfrm>
            <a:off x="185719" y="1112154"/>
            <a:ext cx="9144000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49" rIns="121899" bIns="6094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HN" sz="9600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en-US" altLang="es-HN" sz="9600" dirty="0">
              <a:solidFill>
                <a:srgbClr val="1243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9356" y="2320266"/>
            <a:ext cx="93567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HN" altLang="es-HN" sz="3200" b="1" dirty="0" smtClean="0">
                <a:solidFill>
                  <a:srgbClr val="12432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Factores problemáticos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HN" altLang="es-HN" sz="3200" b="1" dirty="0" smtClean="0">
                <a:solidFill>
                  <a:srgbClr val="12432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para hacer negocios</a:t>
            </a:r>
          </a:p>
        </p:txBody>
      </p:sp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79356" y="3410159"/>
            <a:ext cx="7040159" cy="48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s-HN" altLang="es-HN" sz="2400" dirty="0" smtClean="0">
                <a:solidFill>
                  <a:srgbClr val="12432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Comparativo</a:t>
            </a:r>
            <a:endParaRPr lang="es-HN" altLang="es-HN" sz="2400" dirty="0">
              <a:solidFill>
                <a:srgbClr val="12432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44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F272-019A-4C68-A2CF-2329B28DED5C}" type="slidenum">
              <a:rPr lang="de-DE" smtClean="0"/>
              <a:pPr/>
              <a:t>52</a:t>
            </a:fld>
            <a:endParaRPr lang="de-D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46" b="53404"/>
          <a:stretch/>
        </p:blipFill>
        <p:spPr>
          <a:xfrm>
            <a:off x="126610" y="1066650"/>
            <a:ext cx="4234376" cy="1383108"/>
          </a:xfrm>
          <a:prstGeom prst="rect">
            <a:avLst/>
          </a:prstGeom>
        </p:spPr>
      </p:pic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137588" y="720600"/>
            <a:ext cx="7786051" cy="346050"/>
          </a:xfrm>
        </p:spPr>
        <p:txBody>
          <a:bodyPr/>
          <a:lstStyle/>
          <a:p>
            <a:r>
              <a:rPr lang="es-HN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HONDURAS</a:t>
            </a:r>
            <a:r>
              <a:rPr lang="es-HN" dirty="0" smtClean="0"/>
              <a:t>  </a:t>
            </a:r>
            <a:endParaRPr lang="es-HN" dirty="0"/>
          </a:p>
        </p:txBody>
      </p:sp>
      <p:sp>
        <p:nvSpPr>
          <p:cNvPr id="15" name="TextBox 14"/>
          <p:cNvSpPr txBox="1"/>
          <p:nvPr/>
        </p:nvSpPr>
        <p:spPr>
          <a:xfrm>
            <a:off x="5301210" y="6153670"/>
            <a:ext cx="2771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HN" sz="1400" b="1" dirty="0" smtClean="0">
                <a:latin typeface="Agency FB" panose="020B0503020202020204" pitchFamily="34" charset="0"/>
              </a:rPr>
              <a:t>Fuente:</a:t>
            </a:r>
            <a:r>
              <a:rPr lang="es-HN" sz="1400" dirty="0" smtClean="0">
                <a:latin typeface="Agency FB" panose="020B0503020202020204" pitchFamily="34" charset="0"/>
              </a:rPr>
              <a:t> </a:t>
            </a:r>
            <a:r>
              <a:rPr lang="es-HN" sz="1100" dirty="0" smtClean="0">
                <a:latin typeface="Agency FB" panose="020B0503020202020204" pitchFamily="34" charset="0"/>
              </a:rPr>
              <a:t>IGC 2015- 2016 </a:t>
            </a:r>
            <a:endParaRPr lang="es-HN" sz="1100" dirty="0">
              <a:latin typeface="Agency FB" panose="020B0503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64" b="52121"/>
          <a:stretch/>
        </p:blipFill>
        <p:spPr>
          <a:xfrm>
            <a:off x="0" y="3093791"/>
            <a:ext cx="4515729" cy="1342998"/>
          </a:xfrm>
          <a:prstGeom prst="rect">
            <a:avLst/>
          </a:prstGeom>
        </p:spPr>
      </p:pic>
      <p:sp>
        <p:nvSpPr>
          <p:cNvPr id="17" name="Title 3"/>
          <p:cNvSpPr txBox="1">
            <a:spLocks/>
          </p:cNvSpPr>
          <p:nvPr/>
        </p:nvSpPr>
        <p:spPr>
          <a:xfrm>
            <a:off x="151658" y="2747741"/>
            <a:ext cx="7786051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rgbClr val="12432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HN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COSTA RICA  </a:t>
            </a:r>
            <a:endParaRPr lang="es-HN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1" b="52888"/>
          <a:stretch/>
        </p:blipFill>
        <p:spPr>
          <a:xfrm>
            <a:off x="7035" y="4944716"/>
            <a:ext cx="4559478" cy="1468351"/>
          </a:xfrm>
          <a:prstGeom prst="rect">
            <a:avLst/>
          </a:prstGeom>
        </p:spPr>
      </p:pic>
      <p:sp>
        <p:nvSpPr>
          <p:cNvPr id="18" name="Title 3"/>
          <p:cNvSpPr txBox="1">
            <a:spLocks/>
          </p:cNvSpPr>
          <p:nvPr/>
        </p:nvSpPr>
        <p:spPr>
          <a:xfrm>
            <a:off x="126609" y="4585400"/>
            <a:ext cx="7786051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rgbClr val="12432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HN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PANAMÁ  </a:t>
            </a:r>
            <a:endParaRPr lang="es-HN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83" b="52304"/>
          <a:stretch/>
        </p:blipFill>
        <p:spPr>
          <a:xfrm>
            <a:off x="4515729" y="3114662"/>
            <a:ext cx="4628271" cy="1528837"/>
          </a:xfrm>
          <a:prstGeom prst="rect">
            <a:avLst/>
          </a:prstGeom>
        </p:spPr>
      </p:pic>
      <p:sp>
        <p:nvSpPr>
          <p:cNvPr id="20" name="Title 3"/>
          <p:cNvSpPr txBox="1">
            <a:spLocks/>
          </p:cNvSpPr>
          <p:nvPr/>
        </p:nvSpPr>
        <p:spPr>
          <a:xfrm>
            <a:off x="4515729" y="2747741"/>
            <a:ext cx="7786051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rgbClr val="12432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HN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GUATEMALA  </a:t>
            </a:r>
            <a:endParaRPr lang="es-HN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035" y="964725"/>
            <a:ext cx="2658794" cy="1255166"/>
          </a:xfrm>
          <a:prstGeom prst="ellipse">
            <a:avLst/>
          </a:prstGeom>
          <a:noFill/>
          <a:ln>
            <a:solidFill>
              <a:srgbClr val="A30E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21" name="Oval 20"/>
          <p:cNvSpPr/>
          <p:nvPr/>
        </p:nvSpPr>
        <p:spPr>
          <a:xfrm>
            <a:off x="4496749" y="3039291"/>
            <a:ext cx="2658794" cy="1276720"/>
          </a:xfrm>
          <a:prstGeom prst="ellipse">
            <a:avLst/>
          </a:prstGeom>
          <a:noFill/>
          <a:ln>
            <a:solidFill>
              <a:srgbClr val="A30E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22" name="Oval 21"/>
          <p:cNvSpPr/>
          <p:nvPr/>
        </p:nvSpPr>
        <p:spPr>
          <a:xfrm>
            <a:off x="7035" y="3051635"/>
            <a:ext cx="2658794" cy="1233116"/>
          </a:xfrm>
          <a:prstGeom prst="ellipse">
            <a:avLst/>
          </a:prstGeom>
          <a:noFill/>
          <a:ln>
            <a:solidFill>
              <a:srgbClr val="1243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23" name="Oval 22"/>
          <p:cNvSpPr/>
          <p:nvPr/>
        </p:nvSpPr>
        <p:spPr>
          <a:xfrm>
            <a:off x="56272" y="4905196"/>
            <a:ext cx="2658794" cy="1248473"/>
          </a:xfrm>
          <a:prstGeom prst="ellipse">
            <a:avLst/>
          </a:prstGeom>
          <a:noFill/>
          <a:ln>
            <a:solidFill>
              <a:srgbClr val="1243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24" name="Title 3"/>
          <p:cNvSpPr txBox="1">
            <a:spLocks/>
          </p:cNvSpPr>
          <p:nvPr/>
        </p:nvSpPr>
        <p:spPr>
          <a:xfrm>
            <a:off x="252480" y="192750"/>
            <a:ext cx="7786051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rgbClr val="12432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H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FACTORES MÁS PROBLEMATICOS PARA HACER NEGOCIOS EN C.A.   </a:t>
            </a:r>
            <a:endParaRPr lang="es-H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2271932" y="528158"/>
            <a:ext cx="773723" cy="545492"/>
          </a:xfrm>
          <a:prstGeom prst="wedgeRectCallout">
            <a:avLst/>
          </a:prstGeom>
          <a:solidFill>
            <a:srgbClr val="A30E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sz="2400" b="1" dirty="0" smtClean="0"/>
              <a:t>17.0</a:t>
            </a:r>
            <a:endParaRPr lang="es-HN" sz="2400" b="1" dirty="0"/>
          </a:p>
        </p:txBody>
      </p:sp>
      <p:sp>
        <p:nvSpPr>
          <p:cNvPr id="25" name="Rectangular Callout 24"/>
          <p:cNvSpPr/>
          <p:nvPr/>
        </p:nvSpPr>
        <p:spPr>
          <a:xfrm>
            <a:off x="6345688" y="2494443"/>
            <a:ext cx="773723" cy="545492"/>
          </a:xfrm>
          <a:prstGeom prst="wedgeRectCallout">
            <a:avLst/>
          </a:prstGeom>
          <a:solidFill>
            <a:srgbClr val="A30E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sz="2400" b="1" dirty="0" smtClean="0"/>
              <a:t>20.2</a:t>
            </a:r>
            <a:endParaRPr lang="es-HN" sz="2400" b="1" dirty="0"/>
          </a:p>
        </p:txBody>
      </p:sp>
      <p:sp>
        <p:nvSpPr>
          <p:cNvPr id="26" name="Rectangular Callout 25"/>
          <p:cNvSpPr/>
          <p:nvPr/>
        </p:nvSpPr>
        <p:spPr>
          <a:xfrm>
            <a:off x="2088089" y="2678614"/>
            <a:ext cx="773723" cy="545492"/>
          </a:xfrm>
          <a:prstGeom prst="wedgeRectCallout">
            <a:avLst/>
          </a:prstGeom>
          <a:solidFill>
            <a:srgbClr val="124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sz="2400" b="1" dirty="0" smtClean="0"/>
              <a:t>21.4</a:t>
            </a:r>
            <a:endParaRPr lang="es-HN" sz="2400" b="1" dirty="0"/>
          </a:p>
        </p:txBody>
      </p:sp>
      <p:sp>
        <p:nvSpPr>
          <p:cNvPr id="27" name="Rectangular Callout 26"/>
          <p:cNvSpPr/>
          <p:nvPr/>
        </p:nvSpPr>
        <p:spPr>
          <a:xfrm>
            <a:off x="2278967" y="4538714"/>
            <a:ext cx="773723" cy="545492"/>
          </a:xfrm>
          <a:prstGeom prst="wedgeRectCallout">
            <a:avLst/>
          </a:prstGeom>
          <a:solidFill>
            <a:srgbClr val="124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sz="2400" b="1" dirty="0" smtClean="0"/>
              <a:t>18.3</a:t>
            </a:r>
            <a:endParaRPr lang="es-HN" sz="2400" b="1" dirty="0"/>
          </a:p>
        </p:txBody>
      </p:sp>
    </p:spTree>
    <p:extLst>
      <p:ext uri="{BB962C8B-B14F-4D97-AF65-F5344CB8AC3E}">
        <p14:creationId xmlns:p14="http://schemas.microsoft.com/office/powerpoint/2010/main" val="79518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F272-019A-4C68-A2CF-2329B28DED5C}" type="slidenum">
              <a:rPr lang="de-DE" smtClean="0"/>
              <a:pPr/>
              <a:t>53</a:t>
            </a:fld>
            <a:endParaRPr lang="de-DE" dirty="0"/>
          </a:p>
        </p:txBody>
      </p:sp>
      <p:pic>
        <p:nvPicPr>
          <p:cNvPr id="14" name="Picture 2" descr="http://www.delta-cafes.com/assets/images/backgrounds/cafe_sau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0628"/>
            <a:ext cx="9129398" cy="462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178120" y="901041"/>
            <a:ext cx="9144000" cy="1435100"/>
            <a:chOff x="2766438" y="506183"/>
            <a:chExt cx="9144751" cy="1435521"/>
          </a:xfrm>
        </p:grpSpPr>
        <p:sp>
          <p:nvSpPr>
            <p:cNvPr id="7" name="Title 1"/>
            <p:cNvSpPr txBox="1">
              <a:spLocks/>
            </p:cNvSpPr>
            <p:nvPr/>
          </p:nvSpPr>
          <p:spPr bwMode="auto">
            <a:xfrm>
              <a:off x="2766438" y="506183"/>
              <a:ext cx="9144751" cy="1221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899" tIns="60949" rIns="121899" bIns="60949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s-HN" sz="9600" b="1" dirty="0">
                <a:solidFill>
                  <a:srgbClr val="254061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845820" y="1941704"/>
              <a:ext cx="6263201" cy="0"/>
            </a:xfrm>
            <a:prstGeom prst="line">
              <a:avLst/>
            </a:prstGeom>
            <a:ln>
              <a:solidFill>
                <a:srgbClr val="12432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1"/>
          <p:cNvSpPr txBox="1">
            <a:spLocks/>
          </p:cNvSpPr>
          <p:nvPr/>
        </p:nvSpPr>
        <p:spPr bwMode="auto">
          <a:xfrm>
            <a:off x="123963" y="1030894"/>
            <a:ext cx="9144000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49" rIns="121899" bIns="6094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HN" sz="9600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en-US" altLang="es-HN" sz="9600" dirty="0">
              <a:solidFill>
                <a:srgbClr val="1243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23963" y="2343186"/>
            <a:ext cx="93567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HN" altLang="es-HN" sz="3200" b="1" dirty="0" smtClean="0">
                <a:solidFill>
                  <a:srgbClr val="12432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Otras amenazas a 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HN" altLang="es-HN" sz="3200" b="1" dirty="0" smtClean="0">
                <a:solidFill>
                  <a:srgbClr val="12432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competitividad</a:t>
            </a:r>
          </a:p>
        </p:txBody>
      </p:sp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123963" y="3427448"/>
            <a:ext cx="7040159" cy="48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s-HN" altLang="es-HN" sz="2400" dirty="0" smtClean="0">
                <a:solidFill>
                  <a:srgbClr val="12432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Desventajas</a:t>
            </a:r>
            <a:endParaRPr lang="es-HN" altLang="es-HN" sz="2400" dirty="0">
              <a:solidFill>
                <a:srgbClr val="12432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76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F272-019A-4C68-A2CF-2329B28DED5C}" type="slidenum">
              <a:rPr lang="de-DE" smtClean="0"/>
              <a:pPr/>
              <a:t>54</a:t>
            </a:fld>
            <a:endParaRPr lang="de-DE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52480" y="192750"/>
            <a:ext cx="7786051" cy="346050"/>
          </a:xfrm>
        </p:spPr>
        <p:txBody>
          <a:bodyPr/>
          <a:lstStyle/>
          <a:p>
            <a:r>
              <a:rPr lang="es-H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AMENAZAS AL CRECIMIENTO SUSTENTABLE DEL CAFÉ </a:t>
            </a:r>
            <a:endParaRPr lang="es-H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480" y="1780407"/>
            <a:ext cx="872964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buFont typeface="Courier New" panose="02070309020205020404" pitchFamily="49" charset="0"/>
              <a:buChar char="o"/>
            </a:pPr>
            <a:r>
              <a:rPr lang="es-HN" sz="2400" b="1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s-HN" sz="2400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ambio climático </a:t>
            </a:r>
            <a:endParaRPr lang="es-HN" sz="2400" dirty="0">
              <a:solidFill>
                <a:srgbClr val="1243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HN" sz="2400" b="1" dirty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s-HN" sz="2400" dirty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xposición a plagas y enfermedades.</a:t>
            </a:r>
          </a:p>
          <a:p>
            <a:pPr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HN" sz="2400" b="1" dirty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es-HN" sz="2400" dirty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olatilidad del </a:t>
            </a:r>
            <a:r>
              <a:rPr lang="es-HN" sz="2400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precio internacional </a:t>
            </a:r>
            <a:r>
              <a:rPr lang="es-HN" sz="2400" dirty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 </a:t>
            </a:r>
            <a:r>
              <a:rPr lang="es-HN" sz="2400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café</a:t>
            </a:r>
          </a:p>
          <a:p>
            <a:pPr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HN" sz="2400" b="1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s-HN" sz="2400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olíticas gubernamentales (fiscales, laborales, etc.) </a:t>
            </a:r>
            <a:endParaRPr lang="es-HN" sz="24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84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F272-019A-4C68-A2CF-2329B28DED5C}" type="slidenum">
              <a:rPr lang="de-DE" smtClean="0"/>
              <a:pPr/>
              <a:t>55</a:t>
            </a:fld>
            <a:endParaRPr lang="de-DE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52480" y="192750"/>
            <a:ext cx="7786051" cy="346050"/>
          </a:xfrm>
        </p:spPr>
        <p:txBody>
          <a:bodyPr/>
          <a:lstStyle/>
          <a:p>
            <a:r>
              <a:rPr lang="es-H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DEBILIDADES DEL SECTOR CAFÉ </a:t>
            </a:r>
            <a:endParaRPr lang="es-H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2480" y="1003034"/>
            <a:ext cx="872964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HN" sz="2400" b="1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s-HN" sz="2400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cceso limitado </a:t>
            </a:r>
            <a:r>
              <a:rPr lang="es-HN" sz="2400" dirty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s-HN" sz="2400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financiamiento en condiciones adecuadas al agro.</a:t>
            </a:r>
          </a:p>
          <a:p>
            <a:pPr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HN" sz="2400" b="1" dirty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s-HN" sz="2400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nversión limitada en beneficiado húmedo y seco.</a:t>
            </a:r>
            <a:endParaRPr lang="es-HN" sz="2400" dirty="0">
              <a:solidFill>
                <a:srgbClr val="1243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HN" sz="2400" b="1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s-HN" sz="2400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nexistencia de una estrategia de país para mejorar los procesos de cosecha y beneficiado.</a:t>
            </a:r>
          </a:p>
          <a:p>
            <a:pPr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HN" sz="2400" b="1" dirty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s-HN" sz="2400" dirty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obertura limitada de las necesidades de asistencia </a:t>
            </a:r>
            <a:r>
              <a:rPr lang="es-HN" sz="2400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técnica.</a:t>
            </a:r>
          </a:p>
          <a:p>
            <a:pPr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HN" sz="2400" b="1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es-HN" sz="2400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alta de una estrategia integral de país que sea sostenible de mercadeo internacional.</a:t>
            </a:r>
          </a:p>
          <a:p>
            <a:pPr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HN" sz="2400" b="1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lang="es-HN" sz="2400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responsabilidad ambiental como país, débil. </a:t>
            </a:r>
          </a:p>
          <a:p>
            <a:pPr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s-HN" sz="2400" dirty="0">
              <a:solidFill>
                <a:srgbClr val="1243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2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F272-019A-4C68-A2CF-2329B28DED5C}" type="slidenum">
              <a:rPr lang="de-DE" smtClean="0"/>
              <a:pPr/>
              <a:t>56</a:t>
            </a:fld>
            <a:endParaRPr lang="de-DE" dirty="0"/>
          </a:p>
        </p:txBody>
      </p:sp>
      <p:pic>
        <p:nvPicPr>
          <p:cNvPr id="14" name="Picture 2" descr="http://www.delta-cafes.com/assets/images/backgrounds/cafe_sau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0628"/>
            <a:ext cx="9129398" cy="462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200321" y="1004997"/>
            <a:ext cx="9144000" cy="1435100"/>
            <a:chOff x="2766438" y="506183"/>
            <a:chExt cx="9144751" cy="1435521"/>
          </a:xfrm>
        </p:grpSpPr>
        <p:sp>
          <p:nvSpPr>
            <p:cNvPr id="7" name="Title 1"/>
            <p:cNvSpPr txBox="1">
              <a:spLocks/>
            </p:cNvSpPr>
            <p:nvPr/>
          </p:nvSpPr>
          <p:spPr bwMode="auto">
            <a:xfrm>
              <a:off x="2766438" y="506183"/>
              <a:ext cx="9144751" cy="1221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899" tIns="60949" rIns="121899" bIns="60949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6080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s-HN" sz="9600" b="1" dirty="0">
                <a:solidFill>
                  <a:srgbClr val="254061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845820" y="1941704"/>
              <a:ext cx="6263201" cy="0"/>
            </a:xfrm>
            <a:prstGeom prst="line">
              <a:avLst/>
            </a:prstGeom>
            <a:ln>
              <a:solidFill>
                <a:srgbClr val="12432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1"/>
          <p:cNvSpPr txBox="1">
            <a:spLocks/>
          </p:cNvSpPr>
          <p:nvPr/>
        </p:nvSpPr>
        <p:spPr bwMode="auto">
          <a:xfrm>
            <a:off x="185719" y="1112154"/>
            <a:ext cx="9144000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49" rIns="121899" bIns="6094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HN" sz="9600" dirty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9356" y="2547254"/>
            <a:ext cx="93567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HN" altLang="es-HN" sz="3200" b="1" dirty="0" smtClean="0">
                <a:solidFill>
                  <a:srgbClr val="12432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Ventajas competitivas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HN" altLang="es-HN" sz="3200" b="1" dirty="0" smtClean="0">
                <a:solidFill>
                  <a:srgbClr val="12432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del sector</a:t>
            </a:r>
          </a:p>
        </p:txBody>
      </p:sp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79356" y="3589454"/>
            <a:ext cx="7040159" cy="48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s-HN" altLang="es-HN" sz="2400" dirty="0" smtClean="0">
                <a:solidFill>
                  <a:srgbClr val="12432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Café</a:t>
            </a:r>
            <a:endParaRPr lang="es-HN" altLang="es-HN" sz="2400" dirty="0">
              <a:solidFill>
                <a:srgbClr val="12432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11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796" y="1040633"/>
            <a:ext cx="8124000" cy="858129"/>
          </a:xfrm>
          <a:prstGeom prst="rect">
            <a:avLst/>
          </a:prstGeom>
          <a:solidFill>
            <a:srgbClr val="1243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F272-019A-4C68-A2CF-2329B28DED5C}" type="slidenum">
              <a:rPr lang="de-DE" smtClean="0"/>
              <a:pPr/>
              <a:t>57</a:t>
            </a:fld>
            <a:endParaRPr lang="de-DE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52480" y="192750"/>
            <a:ext cx="7786051" cy="346050"/>
          </a:xfrm>
        </p:spPr>
        <p:txBody>
          <a:bodyPr/>
          <a:lstStyle/>
          <a:p>
            <a:r>
              <a:rPr lang="es-H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VENTAJAS </a:t>
            </a:r>
            <a:endParaRPr lang="es-H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36131" y="1033427"/>
            <a:ext cx="8187331" cy="5414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42900" algn="just">
              <a:buFont typeface="Courier New" panose="02070309020205020404" pitchFamily="49" charset="0"/>
              <a:buChar char="o"/>
            </a:pPr>
            <a:r>
              <a:rPr lang="es-HN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s-HN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onduras no presenta limitaciones en recursos para seguir creciendo.</a:t>
            </a:r>
          </a:p>
          <a:p>
            <a:pPr algn="just"/>
            <a:endParaRPr lang="es-HN" dirty="0" smtClean="0">
              <a:solidFill>
                <a:srgbClr val="A30E0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HN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Análisis recurso tierra</a:t>
            </a:r>
          </a:p>
          <a:p>
            <a:pPr algn="just"/>
            <a:endParaRPr lang="es-HN" dirty="0">
              <a:solidFill>
                <a:srgbClr val="1243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342900" algn="just">
              <a:buFont typeface="Courier New" panose="02070309020205020404" pitchFamily="49" charset="0"/>
              <a:buChar char="o"/>
            </a:pPr>
            <a:endParaRPr lang="es-HN" dirty="0" smtClean="0">
              <a:solidFill>
                <a:srgbClr val="1243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342900" algn="just">
              <a:buFont typeface="Courier New" panose="02070309020205020404" pitchFamily="49" charset="0"/>
              <a:buChar char="o"/>
            </a:pPr>
            <a:endParaRPr lang="es-HN" dirty="0">
              <a:solidFill>
                <a:srgbClr val="1243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342900" algn="just">
              <a:buFont typeface="Courier New" panose="02070309020205020404" pitchFamily="49" charset="0"/>
              <a:buChar char="o"/>
            </a:pPr>
            <a:endParaRPr lang="es-HN" dirty="0" smtClean="0">
              <a:solidFill>
                <a:srgbClr val="1243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s-HN" dirty="0" smtClean="0">
              <a:solidFill>
                <a:srgbClr val="1243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s-HN" sz="2800" b="1" dirty="0" smtClean="0">
              <a:solidFill>
                <a:srgbClr val="1243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342900" algn="just">
              <a:buFont typeface="Courier New" panose="02070309020205020404" pitchFamily="49" charset="0"/>
              <a:buChar char="o"/>
            </a:pPr>
            <a:endParaRPr lang="es-HN" sz="2800" b="1" dirty="0">
              <a:solidFill>
                <a:srgbClr val="1243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342900"/>
            <a:endParaRPr lang="es-HN" dirty="0" smtClean="0"/>
          </a:p>
          <a:p>
            <a:endParaRPr lang="es-HN" dirty="0" smtClean="0"/>
          </a:p>
          <a:p>
            <a:endParaRPr lang="es-HN" dirty="0" smtClean="0"/>
          </a:p>
          <a:p>
            <a:endParaRPr lang="es-HN" dirty="0" smtClean="0"/>
          </a:p>
          <a:p>
            <a:endParaRPr lang="es-HN" dirty="0"/>
          </a:p>
        </p:txBody>
      </p:sp>
      <p:sp>
        <p:nvSpPr>
          <p:cNvPr id="12" name="TextBox 11"/>
          <p:cNvSpPr txBox="1"/>
          <p:nvPr/>
        </p:nvSpPr>
        <p:spPr>
          <a:xfrm>
            <a:off x="5909590" y="6434331"/>
            <a:ext cx="2771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HN" sz="1400" b="1" dirty="0" smtClean="0">
                <a:latin typeface="Agency FB" panose="020B0503020202020204" pitchFamily="34" charset="0"/>
              </a:rPr>
              <a:t>Fuente:</a:t>
            </a:r>
            <a:r>
              <a:rPr lang="es-HN" sz="1400" dirty="0">
                <a:latin typeface="Agency FB" panose="020B0503020202020204" pitchFamily="34" charset="0"/>
              </a:rPr>
              <a:t> </a:t>
            </a:r>
            <a:r>
              <a:rPr lang="es-HN" sz="1400" dirty="0" smtClean="0">
                <a:latin typeface="Agency FB" panose="020B0503020202020204" pitchFamily="34" charset="0"/>
              </a:rPr>
              <a:t>BECAMO</a:t>
            </a:r>
            <a:r>
              <a:rPr lang="es-HN" sz="1100" dirty="0" smtClean="0">
                <a:latin typeface="Agency FB" panose="020B0503020202020204" pitchFamily="34" charset="0"/>
              </a:rPr>
              <a:t> 2015 </a:t>
            </a:r>
            <a:endParaRPr lang="es-HN" sz="1100" dirty="0">
              <a:latin typeface="Agency FB" panose="020B0503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4006" y="5565192"/>
            <a:ext cx="8845024" cy="1200329"/>
          </a:xfrm>
          <a:prstGeom prst="rect">
            <a:avLst/>
          </a:prstGeom>
          <a:noFill/>
          <a:ln>
            <a:solidFill>
              <a:srgbClr val="124325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H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2.5% del suelo hondureño está plantado con café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H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Incrementar el área en 4.0% adicional colocará a Honduras arriba de Colombia, equivalente a 18 </a:t>
            </a:r>
            <a:r>
              <a:rPr lang="es-HN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mill</a:t>
            </a:r>
            <a:r>
              <a:rPr lang="es-HN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quintales.</a:t>
            </a:r>
            <a:endParaRPr lang="es-HN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HN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4983420"/>
              </p:ext>
            </p:extLst>
          </p:nvPr>
        </p:nvGraphicFramePr>
        <p:xfrm>
          <a:off x="2285999" y="2057400"/>
          <a:ext cx="5901397" cy="3507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966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F272-019A-4C68-A2CF-2329B28DED5C}" type="slidenum">
              <a:rPr lang="de-DE" smtClean="0"/>
              <a:pPr/>
              <a:t>58</a:t>
            </a:fld>
            <a:endParaRPr lang="de-DE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52480" y="192750"/>
            <a:ext cx="7786051" cy="346050"/>
          </a:xfrm>
        </p:spPr>
        <p:txBody>
          <a:bodyPr/>
          <a:lstStyle/>
          <a:p>
            <a:r>
              <a:rPr lang="es-H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VENTAJAS </a:t>
            </a:r>
            <a:endParaRPr lang="es-H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26552" y="1280158"/>
            <a:ext cx="8869645" cy="4965896"/>
          </a:xfrm>
          <a:prstGeom prst="rect">
            <a:avLst/>
          </a:prstGeom>
          <a:solidFill>
            <a:srgbClr val="124325"/>
          </a:solidFill>
          <a:ln>
            <a:noFill/>
          </a:ln>
        </p:spPr>
        <p:txBody>
          <a:bodyPr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s-HN" dirty="0" smtClean="0"/>
          </a:p>
          <a:p>
            <a:pPr algn="just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s-HN" sz="8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s-HN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producción de </a:t>
            </a:r>
            <a:r>
              <a:rPr lang="es-HN" sz="6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</a:t>
            </a:r>
            <a:r>
              <a:rPr lang="es-HN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millones </a:t>
            </a:r>
            <a:r>
              <a:rPr lang="es-HN" sz="6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quintales </a:t>
            </a:r>
            <a:r>
              <a:rPr lang="es-HN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los próximos 5 </a:t>
            </a:r>
            <a:r>
              <a:rPr lang="es-HN" sz="6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años, </a:t>
            </a:r>
            <a:r>
              <a:rPr lang="es-HN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parece factible</a:t>
            </a:r>
            <a:r>
              <a:rPr lang="es-HN" sz="6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s-HN" sz="60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es-HN" sz="8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s-HN" sz="6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se presentan conflictos con comunidades.</a:t>
            </a:r>
          </a:p>
          <a:p>
            <a:pPr algn="just"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es-HN" sz="8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s-HN" sz="6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onduras no tiene limitaciones en mano de obra.</a:t>
            </a:r>
          </a:p>
          <a:p>
            <a:pPr algn="just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s-HN" sz="7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s-HN" sz="6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ontamos con una geografía montañosa apta para producir café de alta calidad. </a:t>
            </a:r>
          </a:p>
          <a:p>
            <a:pPr algn="just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s-HN" sz="6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Ubicación geográfica estratégica del País. (2 puertos, cercanía con la economía más grande del mundo)</a:t>
            </a:r>
            <a:endParaRPr lang="es-HN" sz="6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59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251519" y="5708994"/>
            <a:ext cx="8640961" cy="317894"/>
          </a:xfrm>
        </p:spPr>
        <p:txBody>
          <a:bodyPr/>
          <a:lstStyle/>
          <a:p>
            <a:r>
              <a:rPr lang="en-US" sz="1600" dirty="0" smtClean="0"/>
              <a:t>SECTOR CAFÉ  </a:t>
            </a:r>
            <a:endParaRPr lang="en-US" sz="1600" noProof="0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PROPUESTAS</a:t>
            </a:r>
            <a:endParaRPr lang="en-US" noProof="0" dirty="0"/>
          </a:p>
        </p:txBody>
      </p:sp>
      <p:sp>
        <p:nvSpPr>
          <p:cNvPr id="4" name="Rectangle 3"/>
          <p:cNvSpPr/>
          <p:nvPr/>
        </p:nvSpPr>
        <p:spPr>
          <a:xfrm>
            <a:off x="6049106" y="28136"/>
            <a:ext cx="2843373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791" y="-506440"/>
            <a:ext cx="2563087" cy="1638301"/>
          </a:xfrm>
          <a:prstGeom prst="rect">
            <a:avLst/>
          </a:prstGeom>
        </p:spPr>
      </p:pic>
      <p:pic>
        <p:nvPicPr>
          <p:cNvPr id="25" name="Picture 2" descr="http://www.delta-cafes.com/assets/images/backgrounds/cafe_sau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4" y="744467"/>
            <a:ext cx="8069131" cy="409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67896" y="827242"/>
            <a:ext cx="5208205" cy="3963482"/>
          </a:xfrm>
          <a:prstGeom prst="rect">
            <a:avLst/>
          </a:prstGeom>
          <a:solidFill>
            <a:srgbClr val="124325">
              <a:alpha val="59999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FFFFFF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00148" y="909578"/>
            <a:ext cx="4522683" cy="375982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grpSp>
        <p:nvGrpSpPr>
          <p:cNvPr id="15" name="Group 8"/>
          <p:cNvGrpSpPr>
            <a:grpSpLocks/>
          </p:cNvGrpSpPr>
          <p:nvPr/>
        </p:nvGrpSpPr>
        <p:grpSpPr bwMode="auto">
          <a:xfrm>
            <a:off x="2066070" y="1212669"/>
            <a:ext cx="4876799" cy="508574"/>
            <a:chOff x="1522412" y="760183"/>
            <a:chExt cx="9144000" cy="1221283"/>
          </a:xfrm>
        </p:grpSpPr>
        <p:sp>
          <p:nvSpPr>
            <p:cNvPr id="16" name="Title 1"/>
            <p:cNvSpPr txBox="1">
              <a:spLocks/>
            </p:cNvSpPr>
            <p:nvPr/>
          </p:nvSpPr>
          <p:spPr>
            <a:xfrm>
              <a:off x="1522412" y="760183"/>
              <a:ext cx="9144000" cy="1221283"/>
            </a:xfrm>
            <a:prstGeom prst="rect">
              <a:avLst/>
            </a:prstGeom>
          </p:spPr>
          <p:txBody>
            <a:bodyPr lIns="121899" tIns="60949" rIns="121899" bIns="60949" anchor="ctr">
              <a:normAutofit fontScale="47500" lnSpcReduction="20000"/>
            </a:bodyPr>
            <a:lstStyle>
              <a:lvl1pPr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6080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6080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6080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6080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buSzPct val="100000"/>
                <a:defRPr/>
              </a:pPr>
              <a:r>
                <a:rPr lang="en-US" sz="6400" b="1" spc="600" dirty="0" smtClean="0">
                  <a:solidFill>
                    <a:srgbClr val="FFFFFF"/>
                  </a:solidFill>
                  <a:latin typeface="+mj-lt"/>
                  <a:ea typeface="+mj-ea"/>
                  <a:cs typeface="+mj-cs"/>
                </a:rPr>
                <a:t>COMPETITVIDAD</a:t>
              </a:r>
              <a:endParaRPr lang="en-US" sz="6400" b="1" spc="600" dirty="0">
                <a:solidFill>
                  <a:srgbClr val="FFFFFF"/>
                </a:solidFill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2963862" y="1941763"/>
              <a:ext cx="6261100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7"/>
          <p:cNvGrpSpPr>
            <a:grpSpLocks/>
          </p:cNvGrpSpPr>
          <p:nvPr/>
        </p:nvGrpSpPr>
        <p:grpSpPr bwMode="auto">
          <a:xfrm>
            <a:off x="3711553" y="2501814"/>
            <a:ext cx="1927225" cy="1489075"/>
            <a:chOff x="5378723" y="3153782"/>
            <a:chExt cx="1539900" cy="1190257"/>
          </a:xfrm>
        </p:grpSpPr>
        <p:grpSp>
          <p:nvGrpSpPr>
            <p:cNvPr id="20" name="Group 23"/>
            <p:cNvGrpSpPr>
              <a:grpSpLocks/>
            </p:cNvGrpSpPr>
            <p:nvPr/>
          </p:nvGrpSpPr>
          <p:grpSpPr bwMode="auto">
            <a:xfrm>
              <a:off x="5385037" y="3415861"/>
              <a:ext cx="1418751" cy="928178"/>
              <a:chOff x="4144267" y="2755210"/>
              <a:chExt cx="1898359" cy="1241948"/>
            </a:xfrm>
          </p:grpSpPr>
          <p:sp>
            <p:nvSpPr>
              <p:cNvPr id="22" name="Rectangle 21"/>
              <p:cNvSpPr>
                <a:spLocks noChangeArrowheads="1"/>
              </p:cNvSpPr>
              <p:nvPr/>
            </p:nvSpPr>
            <p:spPr bwMode="auto">
              <a:xfrm>
                <a:off x="4144305" y="3289137"/>
                <a:ext cx="454863" cy="70802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FFFFFF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3" name="Rectangle 22"/>
              <p:cNvSpPr>
                <a:spLocks noChangeArrowheads="1"/>
              </p:cNvSpPr>
              <p:nvPr/>
            </p:nvSpPr>
            <p:spPr bwMode="auto">
              <a:xfrm>
                <a:off x="4865636" y="3075203"/>
                <a:ext cx="454863" cy="9219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FFFFFF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5586968" y="2755999"/>
                <a:ext cx="454863" cy="124115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FFFFFF"/>
                  </a:solidFill>
                  <a:latin typeface="Calibri" charset="0"/>
                  <a:ea typeface="MS PGothic" charset="0"/>
                  <a:cs typeface="MS PGothic" charset="0"/>
                </a:endParaRPr>
              </a:p>
            </p:txBody>
          </p:sp>
        </p:grpSp>
        <p:cxnSp>
          <p:nvCxnSpPr>
            <p:cNvPr id="21" name="Curved Connector 20"/>
            <p:cNvCxnSpPr>
              <a:cxnSpLocks noChangeShapeType="1"/>
            </p:cNvCxnSpPr>
            <p:nvPr/>
          </p:nvCxnSpPr>
          <p:spPr bwMode="auto">
            <a:xfrm flipV="1">
              <a:off x="5378723" y="3153782"/>
              <a:ext cx="1539900" cy="501228"/>
            </a:xfrm>
            <a:prstGeom prst="curvedConnector3">
              <a:avLst>
                <a:gd name="adj1" fmla="val 37847"/>
              </a:avLst>
            </a:prstGeom>
            <a:noFill/>
            <a:ln w="76200">
              <a:solidFill>
                <a:srgbClr val="FFFFFF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75390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9"/>
    </mc:Choice>
    <mc:Fallback xmlns="">
      <p:transition spd="slow" advTm="141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F272-019A-4C68-A2CF-2329B28DED5C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12" name="Titel 2"/>
          <p:cNvSpPr>
            <a:spLocks noGrp="1"/>
          </p:cNvSpPr>
          <p:nvPr>
            <p:ph type="title"/>
          </p:nvPr>
        </p:nvSpPr>
        <p:spPr>
          <a:xfrm>
            <a:off x="252480" y="192750"/>
            <a:ext cx="7786051" cy="346050"/>
          </a:xfrm>
        </p:spPr>
        <p:txBody>
          <a:bodyPr/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DATOS IMPORTANTES DE ACUERDO AL IGC</a:t>
            </a:r>
            <a:endParaRPr lang="en-US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80" y="1211880"/>
            <a:ext cx="8647619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9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F272-019A-4C68-A2CF-2329B28DED5C}" type="slidenum">
              <a:rPr lang="de-DE" smtClean="0"/>
              <a:pPr/>
              <a:t>60</a:t>
            </a:fld>
            <a:endParaRPr lang="de-DE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52480" y="52069"/>
            <a:ext cx="7994721" cy="580973"/>
          </a:xfrm>
        </p:spPr>
        <p:txBody>
          <a:bodyPr/>
          <a:lstStyle/>
          <a:p>
            <a:r>
              <a:rPr lang="es-H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PROPUESTAS PARA EL FORTALECIMIENTO DE LA COMPETITIVIDAD DEL SECTOR CAFÉ</a:t>
            </a:r>
            <a:endParaRPr lang="es-H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82143" y="1046001"/>
            <a:ext cx="7786051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rgbClr val="12432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HN" sz="2400" dirty="0" smtClean="0">
                <a:solidFill>
                  <a:srgbClr val="A30E0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TÉCNICAS</a:t>
            </a:r>
            <a:r>
              <a:rPr lang="es-H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s-HN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2480" y="1596779"/>
            <a:ext cx="8039687" cy="1569660"/>
          </a:xfrm>
          <a:prstGeom prst="rect">
            <a:avLst/>
          </a:prstGeom>
          <a:solidFill>
            <a:srgbClr val="124325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H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Fortalecer capacidades institucionales para brindar servicios básicos gratuitos (análisis de suelos, clasificación de calidades).</a:t>
            </a:r>
            <a:endParaRPr lang="es-HN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s-H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s-H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Proponemos al IHCAFE establecer métricas para garantizar la transferencia de tecnología al productor. </a:t>
            </a:r>
            <a:endParaRPr lang="es-HN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2480" y="4380717"/>
            <a:ext cx="8039687" cy="1938992"/>
          </a:xfrm>
          <a:prstGeom prst="rect">
            <a:avLst/>
          </a:prstGeom>
          <a:solidFill>
            <a:srgbClr val="124325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H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Invertir en beneficios húmedos y secos.</a:t>
            </a:r>
          </a:p>
          <a:p>
            <a:pPr>
              <a:lnSpc>
                <a:spcPct val="150000"/>
              </a:lnSpc>
            </a:pPr>
            <a:r>
              <a:rPr lang="es-H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El Fondo Cafetero debe ejecutar un plan estratégico de  mejoramiento de vías de acceso a zonas cafetaleras. (pavimentación)</a:t>
            </a:r>
          </a:p>
          <a:p>
            <a:pPr>
              <a:lnSpc>
                <a:spcPct val="150000"/>
              </a:lnSpc>
            </a:pPr>
            <a:r>
              <a:rPr lang="es-H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Invertir en energía renovable orientada a satisfacer las necesidades de procesamiento.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82143" y="3784126"/>
            <a:ext cx="7786051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rgbClr val="12432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HN" sz="2400" dirty="0" smtClean="0">
                <a:solidFill>
                  <a:srgbClr val="A30E0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INFRAESTRUCTURA</a:t>
            </a:r>
            <a:r>
              <a:rPr lang="es-H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s-HN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92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F272-019A-4C68-A2CF-2329B28DED5C}" type="slidenum">
              <a:rPr lang="de-DE" smtClean="0"/>
              <a:pPr/>
              <a:t>61</a:t>
            </a:fld>
            <a:endParaRPr lang="de-DE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252480" y="885889"/>
            <a:ext cx="7786051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rgbClr val="12432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HN" sz="2400" dirty="0" smtClean="0">
                <a:solidFill>
                  <a:srgbClr val="A30E0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ECONÓMICAS Y FISCALES </a:t>
            </a:r>
            <a:endParaRPr lang="es-HN" sz="2400" dirty="0">
              <a:solidFill>
                <a:srgbClr val="A30E0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252480" y="3749640"/>
            <a:ext cx="7786051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rgbClr val="12432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HN" sz="2400" dirty="0" smtClean="0">
                <a:solidFill>
                  <a:srgbClr val="A30E0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SOCIALES Y AMBIENTALES</a:t>
            </a:r>
            <a:r>
              <a:rPr lang="es-H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s-HN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252480" y="52069"/>
            <a:ext cx="7994721" cy="580973"/>
          </a:xfrm>
        </p:spPr>
        <p:txBody>
          <a:bodyPr/>
          <a:lstStyle/>
          <a:p>
            <a:r>
              <a:rPr lang="es-H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PROPUESTAS PARA EL FORTALECIMIENTO DE LA COMPETITIVIDAD DEL SECTOR CAFÉ</a:t>
            </a:r>
            <a:endParaRPr lang="es-H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0033" y="1328991"/>
            <a:ext cx="8039687" cy="2169825"/>
          </a:xfrm>
          <a:prstGeom prst="rect">
            <a:avLst/>
          </a:prstGeom>
          <a:solidFill>
            <a:srgbClr val="124325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HN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Líneas </a:t>
            </a:r>
            <a:r>
              <a:rPr lang="es-HN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es-HN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financiamiento</a:t>
            </a:r>
            <a:r>
              <a:rPr lang="es-HN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HN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tasas de interés blando.</a:t>
            </a:r>
            <a:endParaRPr lang="es-HN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s-HN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No más cargas impositivas.</a:t>
            </a:r>
          </a:p>
          <a:p>
            <a:pPr>
              <a:lnSpc>
                <a:spcPct val="150000"/>
              </a:lnSpc>
            </a:pPr>
            <a:r>
              <a:rPr lang="es-HN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Es obligatoria la implementación de una política cafetalera (garantizar la productividad, separación de fruta por nivel de madurez</a:t>
            </a:r>
            <a:r>
              <a:rPr lang="es-HN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HN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el apoyo en mercadeo a nivel internacional).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0032" y="4320120"/>
            <a:ext cx="8039687" cy="2169825"/>
          </a:xfrm>
          <a:prstGeom prst="rect">
            <a:avLst/>
          </a:prstGeom>
          <a:solidFill>
            <a:srgbClr val="124325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HN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s-HN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Promover más programas de caficultura sostenible (socio-ambiental).</a:t>
            </a:r>
          </a:p>
          <a:p>
            <a:pPr>
              <a:lnSpc>
                <a:spcPct val="150000"/>
              </a:lnSpc>
            </a:pPr>
            <a:r>
              <a:rPr lang="es-HN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s-HN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Proponemos al IHCAFE que supervise y ordene el cumplimiento y crecimiento de las certificaciones de fincas.</a:t>
            </a:r>
          </a:p>
          <a:p>
            <a:pPr>
              <a:lnSpc>
                <a:spcPct val="150000"/>
              </a:lnSpc>
            </a:pPr>
            <a:r>
              <a:rPr lang="es-HN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Promover una gestión más activa y responsable de imagen país en temas ambientales y turísticos. </a:t>
            </a:r>
            <a:endParaRPr lang="es-HN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60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F272-019A-4C68-A2CF-2329B28DED5C}" type="slidenum">
              <a:rPr lang="de-DE" smtClean="0"/>
              <a:pPr/>
              <a:t>62</a:t>
            </a:fld>
            <a:endParaRPr lang="de-DE" dirty="0"/>
          </a:p>
        </p:txBody>
      </p:sp>
      <p:pic>
        <p:nvPicPr>
          <p:cNvPr id="7" name="Picture 2" descr="http://www.parquedelcafe.co/wp-content/uploads/cafe_para_tod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222"/>
            <a:ext cx="9143997" cy="51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995323" y="1439221"/>
            <a:ext cx="5544960" cy="5147776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s-HN" sz="3600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¨Las cosas no se dicen, se hacen, porque al hacerlas se dicen solas.¨</a:t>
            </a:r>
          </a:p>
          <a:p>
            <a:pPr algn="r"/>
            <a:r>
              <a:rPr lang="es-HN" sz="2000" i="1" dirty="0" smtClean="0">
                <a:solidFill>
                  <a:srgbClr val="1243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Woody Allen</a:t>
            </a:r>
            <a:endParaRPr lang="es-HN" sz="2000" i="1" dirty="0">
              <a:solidFill>
                <a:srgbClr val="1243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21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BECAMO S.A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F272-019A-4C68-A2CF-2329B28DED5C}" type="slidenum">
              <a:rPr lang="de-DE" smtClean="0"/>
              <a:pPr/>
              <a:t>63</a:t>
            </a:fld>
            <a:endParaRPr lang="de-DE" dirty="0"/>
          </a:p>
        </p:txBody>
      </p:sp>
      <p:sp>
        <p:nvSpPr>
          <p:cNvPr id="48" name="Rectangle 10"/>
          <p:cNvSpPr>
            <a:spLocks noChangeArrowheads="1"/>
          </p:cNvSpPr>
          <p:nvPr/>
        </p:nvSpPr>
        <p:spPr bwMode="auto">
          <a:xfrm>
            <a:off x="4860032" y="2823843"/>
            <a:ext cx="4464496" cy="187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tabLst>
                <a:tab pos="3797300" algn="ctr"/>
              </a:tabLst>
              <a:defRPr/>
            </a:pPr>
            <a:r>
              <a:rPr lang="en-US" sz="4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ellCentennial LT NameAndNr" pitchFamily="50" charset="0"/>
                <a:ea typeface="ＭＳ Ｐゴシック" pitchFamily="-107" charset="-128"/>
                <a:cs typeface="ＭＳ Ｐゴシック" pitchFamily="-107" charset="-128"/>
              </a:rPr>
              <a:t>Muchas </a:t>
            </a:r>
          </a:p>
          <a:p>
            <a:pPr algn="ctr">
              <a:tabLst>
                <a:tab pos="3797300" algn="ctr"/>
              </a:tabLst>
              <a:defRPr/>
            </a:pPr>
            <a:r>
              <a:rPr lang="en-US" sz="4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ellCentennial LT NameAndNr" pitchFamily="50" charset="0"/>
                <a:ea typeface="ＭＳ Ｐゴシック" pitchFamily="-107" charset="-128"/>
                <a:cs typeface="ＭＳ Ｐゴシック" pitchFamily="-107" charset="-128"/>
              </a:rPr>
              <a:t>Gracias</a:t>
            </a:r>
          </a:p>
          <a:p>
            <a:pPr algn="ctr">
              <a:tabLst>
                <a:tab pos="3797300" algn="ctr"/>
              </a:tabLst>
              <a:defRPr/>
            </a:pPr>
            <a:endParaRPr lang="en-US" sz="4400" b="1" dirty="0">
              <a:solidFill>
                <a:srgbClr val="0033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BellCentennial LT NameAndNr" pitchFamily="50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1026" name="A4C9BCC9-99AC-483C-AD61-4CC30D8BC135" descr="4E3213D3-36C1-4803-BF71-5624F64C32B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5161167" cy="509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37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5226" t="1365" r="5292" b="1452"/>
          <a:stretch/>
        </p:blipFill>
        <p:spPr>
          <a:xfrm>
            <a:off x="454823" y="527823"/>
            <a:ext cx="8225680" cy="50227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8976" y="5959087"/>
            <a:ext cx="8845024" cy="369332"/>
          </a:xfrm>
          <a:prstGeom prst="rect">
            <a:avLst/>
          </a:prstGeom>
          <a:noFill/>
          <a:ln>
            <a:solidFill>
              <a:srgbClr val="124325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H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COMPORTAMIENTO HISTÓRICO</a:t>
            </a:r>
          </a:p>
        </p:txBody>
      </p:sp>
    </p:spTree>
    <p:extLst>
      <p:ext uri="{BB962C8B-B14F-4D97-AF65-F5344CB8AC3E}">
        <p14:creationId xmlns:p14="http://schemas.microsoft.com/office/powerpoint/2010/main" val="344618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BECAMO S.A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F272-019A-4C68-A2CF-2329B28DED5C}" type="slidenum">
              <a:rPr lang="de-DE" smtClean="0"/>
              <a:pPr/>
              <a:t>65</a:t>
            </a:fld>
            <a:endParaRPr lang="de-DE" dirty="0"/>
          </a:p>
        </p:txBody>
      </p:sp>
      <p:pic>
        <p:nvPicPr>
          <p:cNvPr id="6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63" y="794985"/>
            <a:ext cx="6611815" cy="51961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758" y="6217665"/>
            <a:ext cx="8845024" cy="369332"/>
          </a:xfrm>
          <a:prstGeom prst="rect">
            <a:avLst/>
          </a:prstGeom>
          <a:noFill/>
          <a:ln>
            <a:solidFill>
              <a:srgbClr val="124325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H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DESACELERAMIENTO DE LA ECOMOMÍA CHINA</a:t>
            </a:r>
          </a:p>
        </p:txBody>
      </p:sp>
      <p:sp>
        <p:nvSpPr>
          <p:cNvPr id="8" name="CuadroTexto 2"/>
          <p:cNvSpPr txBox="1"/>
          <p:nvPr/>
        </p:nvSpPr>
        <p:spPr>
          <a:xfrm>
            <a:off x="3963786" y="1485100"/>
            <a:ext cx="242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USD/CHINA vs NYC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910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BECAMO S.A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F272-019A-4C68-A2CF-2329B28DED5C}" type="slidenum">
              <a:rPr lang="de-DE" smtClean="0"/>
              <a:pPr/>
              <a:t>66</a:t>
            </a:fld>
            <a:endParaRPr lang="de-DE" dirty="0"/>
          </a:p>
        </p:txBody>
      </p:sp>
      <p:pic>
        <p:nvPicPr>
          <p:cNvPr id="5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13" y="958250"/>
            <a:ext cx="6751350" cy="51611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105" y="6217665"/>
            <a:ext cx="8845024" cy="369332"/>
          </a:xfrm>
          <a:prstGeom prst="rect">
            <a:avLst/>
          </a:prstGeom>
          <a:noFill/>
          <a:ln>
            <a:solidFill>
              <a:srgbClr val="124325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H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COMPORTAMIENTO BRASIL</a:t>
            </a:r>
          </a:p>
        </p:txBody>
      </p:sp>
      <p:sp>
        <p:nvSpPr>
          <p:cNvPr id="8" name="CuadroTexto 1"/>
          <p:cNvSpPr txBox="1"/>
          <p:nvPr/>
        </p:nvSpPr>
        <p:spPr>
          <a:xfrm>
            <a:off x="3630850" y="1592846"/>
            <a:ext cx="242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USD/BRL REAL vs NYC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5534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BECAMO S.A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F272-019A-4C68-A2CF-2329B28DED5C}" type="slidenum">
              <a:rPr lang="de-DE" smtClean="0"/>
              <a:pPr/>
              <a:t>67</a:t>
            </a:fld>
            <a:endParaRPr lang="de-DE" dirty="0"/>
          </a:p>
        </p:txBody>
      </p:sp>
      <p:pic>
        <p:nvPicPr>
          <p:cNvPr id="5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748" y="914399"/>
            <a:ext cx="6918799" cy="51347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2480" y="6240041"/>
            <a:ext cx="8845024" cy="369332"/>
          </a:xfrm>
          <a:prstGeom prst="rect">
            <a:avLst/>
          </a:prstGeom>
          <a:noFill/>
          <a:ln>
            <a:solidFill>
              <a:srgbClr val="124325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H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COMPORTAMIENTO COLOMBIA</a:t>
            </a:r>
          </a:p>
        </p:txBody>
      </p:sp>
      <p:sp>
        <p:nvSpPr>
          <p:cNvPr id="8" name="CuadroTexto 2"/>
          <p:cNvSpPr txBox="1"/>
          <p:nvPr/>
        </p:nvSpPr>
        <p:spPr>
          <a:xfrm>
            <a:off x="3734121" y="1618424"/>
            <a:ext cx="242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USD/COL PESO vs NYC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2619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F272-019A-4C68-A2CF-2329B28DED5C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97" y="1246810"/>
            <a:ext cx="8777232" cy="475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1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F272-019A-4C68-A2CF-2329B28DED5C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2" t="1" r="15645" b="45842"/>
          <a:stretch/>
        </p:blipFill>
        <p:spPr>
          <a:xfrm>
            <a:off x="1491176" y="1079562"/>
            <a:ext cx="5795889" cy="25217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0" r="16445" b="48199"/>
          <a:stretch/>
        </p:blipFill>
        <p:spPr>
          <a:xfrm>
            <a:off x="1603715" y="4216496"/>
            <a:ext cx="5500468" cy="23282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6668" y="6542052"/>
            <a:ext cx="3014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HN" sz="1400" b="1" dirty="0" smtClean="0">
                <a:latin typeface="Agency FB" panose="020B0503020202020204" pitchFamily="34" charset="0"/>
              </a:rPr>
              <a:t>Fuente:</a:t>
            </a:r>
            <a:r>
              <a:rPr lang="es-HN" sz="1400" dirty="0" smtClean="0">
                <a:latin typeface="Agency FB" panose="020B0503020202020204" pitchFamily="34" charset="0"/>
              </a:rPr>
              <a:t> Boletín económico CCIC</a:t>
            </a:r>
            <a:r>
              <a:rPr lang="es-HN" sz="1400" dirty="0">
                <a:latin typeface="Agency FB" panose="020B0503020202020204" pitchFamily="34" charset="0"/>
              </a:rPr>
              <a:t> </a:t>
            </a:r>
            <a:r>
              <a:rPr lang="es-HN" sz="1400" dirty="0" smtClean="0">
                <a:latin typeface="Agency FB" panose="020B0503020202020204" pitchFamily="34" charset="0"/>
              </a:rPr>
              <a:t>– IGC 2015- 2016</a:t>
            </a:r>
          </a:p>
        </p:txBody>
      </p:sp>
    </p:spTree>
    <p:extLst>
      <p:ext uri="{BB962C8B-B14F-4D97-AF65-F5344CB8AC3E}">
        <p14:creationId xmlns:p14="http://schemas.microsoft.com/office/powerpoint/2010/main" val="382108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F272-019A-4C68-A2CF-2329B28DED5C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5" name="Picture 6" descr="http://www.ecbloguer.com/entornocompetitivo/wp-content/uploads/2012/06/Tabla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82" y="790947"/>
            <a:ext cx="8018583" cy="601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80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3411F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1651</TotalTime>
  <Words>2130</Words>
  <Application>Microsoft Office PowerPoint</Application>
  <PresentationFormat>On-screen Show (4:3)</PresentationFormat>
  <Paragraphs>493</Paragraphs>
  <Slides>67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81" baseType="lpstr">
      <vt:lpstr>MS Mincho</vt:lpstr>
      <vt:lpstr>ＭＳ Ｐゴシック</vt:lpstr>
      <vt:lpstr>ＭＳ Ｐゴシック</vt:lpstr>
      <vt:lpstr>Agency FB</vt:lpstr>
      <vt:lpstr>Arial</vt:lpstr>
      <vt:lpstr>BellCentennial LT NameAndNr</vt:lpstr>
      <vt:lpstr>Calibri</vt:lpstr>
      <vt:lpstr>Cambria</vt:lpstr>
      <vt:lpstr>Courier New</vt:lpstr>
      <vt:lpstr>Symbol</vt:lpstr>
      <vt:lpstr>Tahoma</vt:lpstr>
      <vt:lpstr>Times New Roman</vt:lpstr>
      <vt:lpstr>Wingdings</vt:lpstr>
      <vt:lpstr>Larissa</vt:lpstr>
      <vt:lpstr>HONDURAS vrs el resto de Centro América</vt:lpstr>
      <vt:lpstr>1 </vt:lpstr>
      <vt:lpstr>DEFINAMOS COMPETITIVIDAD</vt:lpstr>
      <vt:lpstr>PowerPoint Presentation</vt:lpstr>
      <vt:lpstr>PowerPoint Presentation</vt:lpstr>
      <vt:lpstr>DATOS IMPORTANTES DE ACUERDO AL IGC</vt:lpstr>
      <vt:lpstr>PowerPoint Presentation</vt:lpstr>
      <vt:lpstr>PowerPoint Presentation</vt:lpstr>
      <vt:lpstr>PowerPoint Presentation</vt:lpstr>
      <vt:lpstr>PowerPoint Presentation</vt:lpstr>
      <vt:lpstr>DATOS IMPORTANTES COMPARATIVOS ACUERDO AL IGC Y OTROS ÍNDICES INTERNACIONALES</vt:lpstr>
      <vt:lpstr>PowerPoint Presentation</vt:lpstr>
      <vt:lpstr>PowerPoint Presentation</vt:lpstr>
      <vt:lpstr>PowerPoint Presentation</vt:lpstr>
      <vt:lpstr>DATOS HISTÓRICOS SOBRE EL CAFÉ EN HONDURAS</vt:lpstr>
      <vt:lpstr>DATOS HISTÓRICOS SOBRE EL CAFÉ EN HONDURAS</vt:lpstr>
      <vt:lpstr>PowerPoint Presentation</vt:lpstr>
      <vt:lpstr>EN 1890 el Dr. Ramón Rosa exclamó: </vt:lpstr>
      <vt:lpstr>PowerPoint Presentation</vt:lpstr>
      <vt:lpstr>PowerPoint Presentation</vt:lpstr>
      <vt:lpstr>PowerPoint Presentation</vt:lpstr>
      <vt:lpstr>Concluyendo sobre siglo XIX </vt:lpstr>
      <vt:lpstr>Sobre primera mitad del Siglo XX </vt:lpstr>
      <vt:lpstr>Datos relevantes sobre segunda mitad del Siglo XX </vt:lpstr>
      <vt:lpstr>PowerPoint Presentation</vt:lpstr>
      <vt:lpstr>CAFICULTURA HONDUREÑA Y LA COMPETITIVIDAD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Indicadores clave sobre el café </vt:lpstr>
      <vt:lpstr>Estratificación de producción de café en Honduras </vt:lpstr>
      <vt:lpstr>Costo de Producción 2015</vt:lpstr>
      <vt:lpstr>Componentes del costo</vt:lpstr>
      <vt:lpstr>Indicadores clave sobre el café </vt:lpstr>
      <vt:lpstr>Relación de producción 2014 - 2015</vt:lpstr>
      <vt:lpstr>Países productores en el mundo 2015 -2016</vt:lpstr>
      <vt:lpstr>FACTORES PARA INVERTIR Y HACER NEGOCIO</vt:lpstr>
      <vt:lpstr>PowerPoint Presentation</vt:lpstr>
      <vt:lpstr>FACTORES IMPORTANTES PARA INVERSIONISTAS</vt:lpstr>
      <vt:lpstr>PowerPoint Presentation</vt:lpstr>
      <vt:lpstr>¿QUÉ ES EL DOING BUSINESS REPORT?  </vt:lpstr>
      <vt:lpstr>DIEZ FACTORES QUE MIDE EL ÍNDICE ¨DOING BUSINESS¨ </vt:lpstr>
      <vt:lpstr>CLIMA HONDURAS PARA HACER NEGOCIO</vt:lpstr>
      <vt:lpstr>COMPARATIVO HONDURAS vrs OTROS PAÍSES AMÉRICA LATINA</vt:lpstr>
      <vt:lpstr>COMPARATIVO FACTOR COMERCIO TRANSFRONTERIZO  </vt:lpstr>
      <vt:lpstr>ALGUNAS BARRERAS</vt:lpstr>
      <vt:lpstr>PowerPoint Presentation</vt:lpstr>
      <vt:lpstr>HONDURAS  </vt:lpstr>
      <vt:lpstr>PowerPoint Presentation</vt:lpstr>
      <vt:lpstr>AMENAZAS AL CRECIMIENTO SUSTENTABLE DEL CAFÉ </vt:lpstr>
      <vt:lpstr>DEBILIDADES DEL SECTOR CAFÉ </vt:lpstr>
      <vt:lpstr>PowerPoint Presentation</vt:lpstr>
      <vt:lpstr>VENTAJAS </vt:lpstr>
      <vt:lpstr>VENTAJAS </vt:lpstr>
      <vt:lpstr>PROPUESTAS</vt:lpstr>
      <vt:lpstr>PROPUESTAS PARA EL FORTALECIMIENTO DE LA COMPETITIVIDAD DEL SECTOR CAFÉ</vt:lpstr>
      <vt:lpstr>PROPUESTAS PARA EL FORTALECIMIENTO DE LA COMPETITIVIDAD DEL SECTOR CAFÉ</vt:lpstr>
      <vt:lpstr>PowerPoint Presentation</vt:lpstr>
      <vt:lpstr>BECAMO S.A</vt:lpstr>
      <vt:lpstr>PowerPoint Presentation</vt:lpstr>
      <vt:lpstr>BECAMO S.A</vt:lpstr>
      <vt:lpstr>BECAMO S.A</vt:lpstr>
      <vt:lpstr>BECAMO S.A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Windows-Benutzer</dc:creator>
  <cp:lastModifiedBy>Ma Isabel Solis</cp:lastModifiedBy>
  <cp:revision>1107</cp:revision>
  <cp:lastPrinted>2013-07-18T15:26:22Z</cp:lastPrinted>
  <dcterms:created xsi:type="dcterms:W3CDTF">2012-05-09T14:05:28Z</dcterms:created>
  <dcterms:modified xsi:type="dcterms:W3CDTF">2015-11-25T15:33:14Z</dcterms:modified>
</cp:coreProperties>
</file>